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59" r:id="rId5"/>
    <p:sldId id="263" r:id="rId6"/>
    <p:sldId id="262" r:id="rId7"/>
    <p:sldId id="260" r:id="rId8"/>
    <p:sldId id="261" r:id="rId9"/>
  </p:sldIdLst>
  <p:sldSz cx="12192000" cy="6858000"/>
  <p:notesSz cx="6858000" cy="9144000"/>
  <p:defaultTextStyle>
    <a:defPPr>
      <a:defRPr lang="en-US"/>
    </a:defPPr>
    <a:lvl1pPr algn="l" rtl="0" fontAlgn="base">
      <a:spcBef>
        <a:spcPct val="0"/>
      </a:spcBef>
      <a:spcAft>
        <a:spcPct val="0"/>
      </a:spcAft>
      <a:defRPr sz="4400" b="1" kern="1200">
        <a:solidFill>
          <a:schemeClr val="tx2"/>
        </a:solidFill>
        <a:latin typeface="Helvetica LT Std" pitchFamily="34" charset="0"/>
        <a:ea typeface="+mn-ea"/>
        <a:cs typeface="+mn-cs"/>
      </a:defRPr>
    </a:lvl1pPr>
    <a:lvl2pPr marL="457200" algn="l" rtl="0" fontAlgn="base">
      <a:spcBef>
        <a:spcPct val="0"/>
      </a:spcBef>
      <a:spcAft>
        <a:spcPct val="0"/>
      </a:spcAft>
      <a:defRPr sz="4400" b="1" kern="1200">
        <a:solidFill>
          <a:schemeClr val="tx2"/>
        </a:solidFill>
        <a:latin typeface="Helvetica LT Std" pitchFamily="34" charset="0"/>
        <a:ea typeface="+mn-ea"/>
        <a:cs typeface="+mn-cs"/>
      </a:defRPr>
    </a:lvl2pPr>
    <a:lvl3pPr marL="914400" algn="l" rtl="0" fontAlgn="base">
      <a:spcBef>
        <a:spcPct val="0"/>
      </a:spcBef>
      <a:spcAft>
        <a:spcPct val="0"/>
      </a:spcAft>
      <a:defRPr sz="4400" b="1" kern="1200">
        <a:solidFill>
          <a:schemeClr val="tx2"/>
        </a:solidFill>
        <a:latin typeface="Helvetica LT Std" pitchFamily="34" charset="0"/>
        <a:ea typeface="+mn-ea"/>
        <a:cs typeface="+mn-cs"/>
      </a:defRPr>
    </a:lvl3pPr>
    <a:lvl4pPr marL="1371600" algn="l" rtl="0" fontAlgn="base">
      <a:spcBef>
        <a:spcPct val="0"/>
      </a:spcBef>
      <a:spcAft>
        <a:spcPct val="0"/>
      </a:spcAft>
      <a:defRPr sz="4400" b="1" kern="1200">
        <a:solidFill>
          <a:schemeClr val="tx2"/>
        </a:solidFill>
        <a:latin typeface="Helvetica LT Std" pitchFamily="34" charset="0"/>
        <a:ea typeface="+mn-ea"/>
        <a:cs typeface="+mn-cs"/>
      </a:defRPr>
    </a:lvl4pPr>
    <a:lvl5pPr marL="1828800" algn="l" rtl="0" fontAlgn="base">
      <a:spcBef>
        <a:spcPct val="0"/>
      </a:spcBef>
      <a:spcAft>
        <a:spcPct val="0"/>
      </a:spcAft>
      <a:defRPr sz="4400" b="1" kern="1200">
        <a:solidFill>
          <a:schemeClr val="tx2"/>
        </a:solidFill>
        <a:latin typeface="Helvetica LT Std" pitchFamily="34" charset="0"/>
        <a:ea typeface="+mn-ea"/>
        <a:cs typeface="+mn-cs"/>
      </a:defRPr>
    </a:lvl5pPr>
    <a:lvl6pPr marL="2286000" algn="l" defTabSz="914400" rtl="0" eaLnBrk="1" latinLnBrk="0" hangingPunct="1">
      <a:defRPr sz="4400" b="1" kern="1200">
        <a:solidFill>
          <a:schemeClr val="tx2"/>
        </a:solidFill>
        <a:latin typeface="Helvetica LT Std" pitchFamily="34" charset="0"/>
        <a:ea typeface="+mn-ea"/>
        <a:cs typeface="+mn-cs"/>
      </a:defRPr>
    </a:lvl6pPr>
    <a:lvl7pPr marL="2743200" algn="l" defTabSz="914400" rtl="0" eaLnBrk="1" latinLnBrk="0" hangingPunct="1">
      <a:defRPr sz="4400" b="1" kern="1200">
        <a:solidFill>
          <a:schemeClr val="tx2"/>
        </a:solidFill>
        <a:latin typeface="Helvetica LT Std" pitchFamily="34" charset="0"/>
        <a:ea typeface="+mn-ea"/>
        <a:cs typeface="+mn-cs"/>
      </a:defRPr>
    </a:lvl7pPr>
    <a:lvl8pPr marL="3200400" algn="l" defTabSz="914400" rtl="0" eaLnBrk="1" latinLnBrk="0" hangingPunct="1">
      <a:defRPr sz="4400" b="1" kern="1200">
        <a:solidFill>
          <a:schemeClr val="tx2"/>
        </a:solidFill>
        <a:latin typeface="Helvetica LT Std" pitchFamily="34" charset="0"/>
        <a:ea typeface="+mn-ea"/>
        <a:cs typeface="+mn-cs"/>
      </a:defRPr>
    </a:lvl8pPr>
    <a:lvl9pPr marL="3657600" algn="l" defTabSz="914400" rtl="0" eaLnBrk="1" latinLnBrk="0" hangingPunct="1">
      <a:defRPr sz="4400" b="1" kern="1200">
        <a:solidFill>
          <a:schemeClr val="tx2"/>
        </a:solidFill>
        <a:latin typeface="Helvetica LT Std" pitchFamily="34" charset="0"/>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E32"/>
    <a:srgbClr val="17528C"/>
    <a:srgbClr val="005799"/>
    <a:srgbClr val="F3BA67"/>
    <a:srgbClr val="EC9412"/>
    <a:srgbClr val="D67B19"/>
    <a:srgbClr val="DAF0FC"/>
    <a:srgbClr val="B5E1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D7F95C-9FD1-7270-6EE1-E08D9E143C85}" v="2" dt="2022-06-22T04:33:44.886"/>
    <p1510:client id="{6AA1FB8D-6564-4DE1-99EF-3296A6A5F0DF}" v="10" dt="2022-06-20T13:40:50.1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6" d="100"/>
          <a:sy n="136" d="100"/>
        </p:scale>
        <p:origin x="3444" y="120"/>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AAE88E-20F7-490E-9A08-E498CC1A110E}" type="datetimeFigureOut">
              <a:rPr lang="sv-SE" smtClean="0"/>
              <a:t>2022-08-24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C526E4-C196-410C-B24C-12800FD057AF}" type="slidenum">
              <a:rPr lang="sv-SE" smtClean="0"/>
              <a:t>‹#›</a:t>
            </a:fld>
            <a:endParaRPr lang="sv-SE"/>
          </a:p>
        </p:txBody>
      </p:sp>
    </p:spTree>
    <p:extLst>
      <p:ext uri="{BB962C8B-B14F-4D97-AF65-F5344CB8AC3E}">
        <p14:creationId xmlns:p14="http://schemas.microsoft.com/office/powerpoint/2010/main" val="1403571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4C526E4-C196-410C-B24C-12800FD057AF}" type="slidenum">
              <a:rPr lang="sv-SE" smtClean="0"/>
              <a:t>1</a:t>
            </a:fld>
            <a:endParaRPr lang="sv-SE"/>
          </a:p>
        </p:txBody>
      </p:sp>
    </p:spTree>
    <p:extLst>
      <p:ext uri="{BB962C8B-B14F-4D97-AF65-F5344CB8AC3E}">
        <p14:creationId xmlns:p14="http://schemas.microsoft.com/office/powerpoint/2010/main" val="13946476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bild blå">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E55FF2C-897D-C249-BD79-C8984252B7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6" y="0"/>
            <a:ext cx="12193472" cy="6858000"/>
          </a:xfrm>
          <a:prstGeom prst="rect">
            <a:avLst/>
          </a:prstGeom>
        </p:spPr>
      </p:pic>
      <p:sp>
        <p:nvSpPr>
          <p:cNvPr id="23" name="Platshållare för text 22">
            <a:extLst>
              <a:ext uri="{FF2B5EF4-FFF2-40B4-BE49-F238E27FC236}">
                <a16:creationId xmlns:a16="http://schemas.microsoft.com/office/drawing/2014/main" id="{3C032686-6EA9-6341-B195-E2F46CD2E0FD}"/>
              </a:ext>
            </a:extLst>
          </p:cNvPr>
          <p:cNvSpPr>
            <a:spLocks noGrp="1"/>
          </p:cNvSpPr>
          <p:nvPr>
            <p:ph type="body" sz="quarter" idx="10" hasCustomPrompt="1"/>
          </p:nvPr>
        </p:nvSpPr>
        <p:spPr>
          <a:xfrm>
            <a:off x="697771" y="1052736"/>
            <a:ext cx="5760714" cy="1186278"/>
          </a:xfrm>
          <a:prstGeom prst="rect">
            <a:avLst/>
          </a:prstGeom>
        </p:spPr>
        <p:txBody>
          <a:bodyPr lIns="0"/>
          <a:lstStyle>
            <a:lvl1pPr marL="0" indent="0" algn="l">
              <a:lnSpc>
                <a:spcPct val="100000"/>
              </a:lnSpc>
              <a:buFontTx/>
              <a:buNone/>
              <a:defRPr sz="2800" spc="100" baseline="0">
                <a:solidFill>
                  <a:schemeClr val="bg1"/>
                </a:solidFill>
                <a:latin typeface="Helvetica LT Std" pitchFamily="2" charset="0"/>
              </a:defRPr>
            </a:lvl1pPr>
          </a:lstStyle>
          <a:p>
            <a:pPr fontAlgn="t">
              <a:lnSpc>
                <a:spcPts val="3560"/>
              </a:lnSpc>
            </a:pPr>
            <a:r>
              <a:rPr lang="sv-SE" sz="2800" b="0" kern="0" spc="100" baseline="0">
                <a:solidFill>
                  <a:schemeClr val="bg1"/>
                </a:solidFill>
                <a:latin typeface="Helvetica LT Std" pitchFamily="2" charset="0"/>
              </a:rPr>
              <a:t>TITELRUBRIK</a:t>
            </a:r>
            <a:br>
              <a:rPr lang="sv-SE" sz="2800" b="0" kern="0" spc="100" baseline="0">
                <a:solidFill>
                  <a:schemeClr val="bg1"/>
                </a:solidFill>
                <a:latin typeface="Helvetica LT Std" pitchFamily="2" charset="0"/>
              </a:rPr>
            </a:br>
            <a:r>
              <a:rPr lang="sv-SE" sz="2800" b="0" kern="0" spc="100" baseline="0">
                <a:solidFill>
                  <a:schemeClr val="bg1"/>
                </a:solidFill>
                <a:latin typeface="Helvetica LT Std" pitchFamily="2" charset="0"/>
              </a:rPr>
              <a:t>PRESENTATION</a:t>
            </a:r>
            <a:endParaRPr lang="sv-SE"/>
          </a:p>
        </p:txBody>
      </p:sp>
      <p:sp>
        <p:nvSpPr>
          <p:cNvPr id="28" name="Platshållare för text 27">
            <a:extLst>
              <a:ext uri="{FF2B5EF4-FFF2-40B4-BE49-F238E27FC236}">
                <a16:creationId xmlns:a16="http://schemas.microsoft.com/office/drawing/2014/main" id="{A01D82A8-D807-1141-A312-AE3604ED6092}"/>
              </a:ext>
            </a:extLst>
          </p:cNvPr>
          <p:cNvSpPr>
            <a:spLocks noGrp="1"/>
          </p:cNvSpPr>
          <p:nvPr>
            <p:ph type="body" sz="quarter" idx="12" hasCustomPrompt="1"/>
          </p:nvPr>
        </p:nvSpPr>
        <p:spPr>
          <a:xfrm>
            <a:off x="697771" y="2167005"/>
            <a:ext cx="3384550" cy="1366838"/>
          </a:xfrm>
          <a:prstGeom prst="rect">
            <a:avLst/>
          </a:prstGeom>
        </p:spPr>
        <p:txBody>
          <a:bodyPr lIns="0"/>
          <a:lstStyle>
            <a:lvl1pPr marL="0" indent="0">
              <a:lnSpc>
                <a:spcPts val="1740"/>
              </a:lnSpc>
              <a:buFontTx/>
              <a:buNone/>
              <a:defRPr sz="1200" baseline="0">
                <a:solidFill>
                  <a:schemeClr val="bg1"/>
                </a:solidFill>
              </a:defRPr>
            </a:lvl1pPr>
            <a:lvl2pPr marL="457200" indent="0">
              <a:buFontTx/>
              <a:buNone/>
              <a:defRPr sz="1200" baseline="0"/>
            </a:lvl2pPr>
            <a:lvl3pPr marL="914400" indent="0">
              <a:buFontTx/>
              <a:buNone/>
              <a:defRPr sz="1200" baseline="0"/>
            </a:lvl3pPr>
            <a:lvl4pPr marL="1371600" indent="0">
              <a:buFontTx/>
              <a:buNone/>
              <a:defRPr sz="1200" baseline="0"/>
            </a:lvl4pPr>
            <a:lvl5pPr marL="1828800" indent="0">
              <a:buFontTx/>
              <a:buNone/>
              <a:defRPr sz="1200" baseline="0"/>
            </a:lvl5pPr>
          </a:lstStyle>
          <a:p>
            <a:pPr lvl="0"/>
            <a:r>
              <a:rPr lang="sv-SE"/>
              <a:t>Namn Efternamn, titel, plats</a:t>
            </a:r>
            <a:br>
              <a:rPr lang="sv-SE"/>
            </a:br>
            <a:r>
              <a:rPr lang="sv-SE"/>
              <a:t>2022-01-01</a:t>
            </a:r>
          </a:p>
        </p:txBody>
      </p:sp>
      <p:sp>
        <p:nvSpPr>
          <p:cNvPr id="30" name="Platshållare för text 27">
            <a:extLst>
              <a:ext uri="{FF2B5EF4-FFF2-40B4-BE49-F238E27FC236}">
                <a16:creationId xmlns:a16="http://schemas.microsoft.com/office/drawing/2014/main" id="{955E2CBA-024C-9C46-9C5C-7320867069DB}"/>
              </a:ext>
            </a:extLst>
          </p:cNvPr>
          <p:cNvSpPr>
            <a:spLocks noGrp="1"/>
          </p:cNvSpPr>
          <p:nvPr>
            <p:ph type="body" sz="quarter" idx="13" hasCustomPrompt="1"/>
          </p:nvPr>
        </p:nvSpPr>
        <p:spPr>
          <a:xfrm>
            <a:off x="8400256" y="476672"/>
            <a:ext cx="3384550" cy="1366838"/>
          </a:xfrm>
          <a:prstGeom prst="rect">
            <a:avLst/>
          </a:prstGeom>
        </p:spPr>
        <p:txBody>
          <a:bodyPr lIns="0"/>
          <a:lstStyle>
            <a:lvl1pPr marL="0" indent="0" algn="r">
              <a:lnSpc>
                <a:spcPts val="1740"/>
              </a:lnSpc>
              <a:buFontTx/>
              <a:buNone/>
              <a:defRPr sz="1200" spc="100" baseline="0">
                <a:solidFill>
                  <a:schemeClr val="bg1"/>
                </a:solidFill>
              </a:defRPr>
            </a:lvl1pPr>
            <a:lvl2pPr marL="457200" indent="0">
              <a:buFontTx/>
              <a:buNone/>
              <a:defRPr sz="1200" baseline="0"/>
            </a:lvl2pPr>
            <a:lvl3pPr marL="914400" indent="0">
              <a:buFontTx/>
              <a:buNone/>
              <a:defRPr sz="1200" baseline="0"/>
            </a:lvl3pPr>
            <a:lvl4pPr marL="1371600" indent="0">
              <a:buFontTx/>
              <a:buNone/>
              <a:defRPr sz="1200" baseline="0"/>
            </a:lvl4pPr>
            <a:lvl5pPr marL="1828800" indent="0">
              <a:buFontTx/>
              <a:buNone/>
              <a:defRPr sz="1200" baseline="0"/>
            </a:lvl5pPr>
          </a:lstStyle>
          <a:p>
            <a:pPr lvl="0"/>
            <a:r>
              <a:rPr lang="sv-SE"/>
              <a:t>LULEÅ KOMMUN</a:t>
            </a:r>
          </a:p>
        </p:txBody>
      </p:sp>
    </p:spTree>
    <p:extLst>
      <p:ext uri="{BB962C8B-B14F-4D97-AF65-F5344CB8AC3E}">
        <p14:creationId xmlns:p14="http://schemas.microsoft.com/office/powerpoint/2010/main" val="22768488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itat rubrik mönster orange">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7FA397D6-0FA9-6F47-AA2A-06995494CD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Platshållare för text 28">
            <a:extLst>
              <a:ext uri="{FF2B5EF4-FFF2-40B4-BE49-F238E27FC236}">
                <a16:creationId xmlns:a16="http://schemas.microsoft.com/office/drawing/2014/main" id="{68E3B4F3-6DEB-784E-B5FA-9ACC8A59434E}"/>
              </a:ext>
            </a:extLst>
          </p:cNvPr>
          <p:cNvSpPr>
            <a:spLocks noGrp="1"/>
          </p:cNvSpPr>
          <p:nvPr>
            <p:ph type="body" sz="quarter" idx="10" hasCustomPrompt="1"/>
          </p:nvPr>
        </p:nvSpPr>
        <p:spPr>
          <a:xfrm>
            <a:off x="1066096" y="1844825"/>
            <a:ext cx="7550184" cy="2232248"/>
          </a:xfrm>
          <a:prstGeom prst="rect">
            <a:avLst/>
          </a:prstGeom>
        </p:spPr>
        <p:txBody>
          <a:bodyPr/>
          <a:lstStyle>
            <a:lvl1pPr marL="0" indent="0">
              <a:lnSpc>
                <a:spcPts val="8060"/>
              </a:lnSpc>
              <a:spcBef>
                <a:spcPts val="0"/>
              </a:spcBef>
              <a:buFontTx/>
              <a:buNone/>
              <a:defRPr sz="7800" b="1" i="0" baseline="0">
                <a:solidFill>
                  <a:schemeClr val="accent1"/>
                </a:solidFill>
                <a:latin typeface="Helvetica LT Std" pitchFamily="2" charset="0"/>
              </a:defRPr>
            </a:lvl1pPr>
          </a:lstStyle>
          <a:p>
            <a:pPr lvl="0"/>
            <a:r>
              <a:rPr lang="sv-SE"/>
              <a:t>”Plats för citat</a:t>
            </a:r>
            <a:br>
              <a:rPr lang="sv-SE"/>
            </a:br>
            <a:r>
              <a:rPr lang="sv-SE"/>
              <a:t>eller rubrik”</a:t>
            </a:r>
          </a:p>
        </p:txBody>
      </p:sp>
      <p:sp>
        <p:nvSpPr>
          <p:cNvPr id="12" name="Platshållare för text 30">
            <a:extLst>
              <a:ext uri="{FF2B5EF4-FFF2-40B4-BE49-F238E27FC236}">
                <a16:creationId xmlns:a16="http://schemas.microsoft.com/office/drawing/2014/main" id="{A1880A58-C2CF-304A-9EBE-90787FFF9D6E}"/>
              </a:ext>
            </a:extLst>
          </p:cNvPr>
          <p:cNvSpPr>
            <a:spLocks noGrp="1"/>
          </p:cNvSpPr>
          <p:nvPr>
            <p:ph type="body" sz="quarter" idx="11" hasCustomPrompt="1"/>
          </p:nvPr>
        </p:nvSpPr>
        <p:spPr>
          <a:xfrm>
            <a:off x="1066096" y="4293096"/>
            <a:ext cx="5761037" cy="1584325"/>
          </a:xfrm>
          <a:prstGeom prst="rect">
            <a:avLst/>
          </a:prstGeom>
        </p:spPr>
        <p:txBody>
          <a:bodyPr/>
          <a:lstStyle>
            <a:lvl1pPr marL="0" indent="0">
              <a:buFontTx/>
              <a:buNone/>
              <a:defRPr sz="2600" baseline="0">
                <a:solidFill>
                  <a:schemeClr val="tx1"/>
                </a:solidFill>
              </a:defRPr>
            </a:lvl1pPr>
            <a:lvl2pPr marL="457200" indent="0">
              <a:buFontTx/>
              <a:buNone/>
              <a:defRPr sz="2600" baseline="0">
                <a:solidFill>
                  <a:schemeClr val="bg1"/>
                </a:solidFill>
              </a:defRPr>
            </a:lvl2pPr>
            <a:lvl3pPr marL="914400" indent="0">
              <a:buFontTx/>
              <a:buNone/>
              <a:defRPr sz="2600" baseline="0">
                <a:solidFill>
                  <a:schemeClr val="bg1"/>
                </a:solidFill>
              </a:defRPr>
            </a:lvl3pPr>
            <a:lvl4pPr marL="1371600" indent="0">
              <a:buFontTx/>
              <a:buNone/>
              <a:defRPr sz="2600" baseline="0">
                <a:solidFill>
                  <a:schemeClr val="bg1"/>
                </a:solidFill>
              </a:defRPr>
            </a:lvl4pPr>
            <a:lvl5pPr marL="1828800" indent="0">
              <a:buFontTx/>
              <a:buNone/>
              <a:defRPr sz="2600" baseline="0">
                <a:solidFill>
                  <a:schemeClr val="bg1"/>
                </a:solidFill>
              </a:defRPr>
            </a:lvl5pPr>
          </a:lstStyle>
          <a:p>
            <a:pPr lvl="0"/>
            <a:r>
              <a:rPr lang="sv-SE"/>
              <a:t>Namn eller ämne</a:t>
            </a:r>
          </a:p>
        </p:txBody>
      </p:sp>
    </p:spTree>
    <p:extLst>
      <p:ext uri="{BB962C8B-B14F-4D97-AF65-F5344CB8AC3E}">
        <p14:creationId xmlns:p14="http://schemas.microsoft.com/office/powerpoint/2010/main" val="3806951223"/>
      </p:ext>
    </p:extLst>
  </p:cSld>
  <p:clrMapOvr>
    <a:masterClrMapping/>
  </p:clrMapOvr>
  <p:extLst>
    <p:ext uri="{DCECCB84-F9BA-43D5-87BE-67443E8EF086}">
      <p15:sldGuideLst xmlns:p15="http://schemas.microsoft.com/office/powerpoint/2012/main">
        <p15:guide id="1" pos="3840" userDrawn="1">
          <p15:clr>
            <a:srgbClr val="FBAE40"/>
          </p15:clr>
        </p15:guide>
        <p15:guide id="2" pos="71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tat rubrik mönsterdel isblå">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413D664-FC65-084A-A61B-46BF5ECCE8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Platshållare för text 28">
            <a:extLst>
              <a:ext uri="{FF2B5EF4-FFF2-40B4-BE49-F238E27FC236}">
                <a16:creationId xmlns:a16="http://schemas.microsoft.com/office/drawing/2014/main" id="{EE0CBCFA-F08F-AF48-98EA-F6E338D14BC8}"/>
              </a:ext>
            </a:extLst>
          </p:cNvPr>
          <p:cNvSpPr>
            <a:spLocks noGrp="1"/>
          </p:cNvSpPr>
          <p:nvPr>
            <p:ph type="body" sz="quarter" idx="10" hasCustomPrompt="1"/>
          </p:nvPr>
        </p:nvSpPr>
        <p:spPr>
          <a:xfrm>
            <a:off x="1066096" y="1844825"/>
            <a:ext cx="7550184" cy="2232248"/>
          </a:xfrm>
          <a:prstGeom prst="rect">
            <a:avLst/>
          </a:prstGeom>
        </p:spPr>
        <p:txBody>
          <a:bodyPr/>
          <a:lstStyle>
            <a:lvl1pPr marL="0" indent="0">
              <a:lnSpc>
                <a:spcPts val="8060"/>
              </a:lnSpc>
              <a:spcBef>
                <a:spcPts val="0"/>
              </a:spcBef>
              <a:buFontTx/>
              <a:buNone/>
              <a:defRPr sz="7800" b="1" i="0" baseline="0">
                <a:solidFill>
                  <a:schemeClr val="accent1"/>
                </a:solidFill>
                <a:latin typeface="Helvetica LT Std" pitchFamily="2" charset="0"/>
              </a:defRPr>
            </a:lvl1pPr>
          </a:lstStyle>
          <a:p>
            <a:pPr lvl="0"/>
            <a:r>
              <a:rPr lang="sv-SE"/>
              <a:t>”Plats för citat</a:t>
            </a:r>
            <a:br>
              <a:rPr lang="sv-SE"/>
            </a:br>
            <a:r>
              <a:rPr lang="sv-SE"/>
              <a:t>eller rubrik”</a:t>
            </a:r>
          </a:p>
        </p:txBody>
      </p:sp>
      <p:sp>
        <p:nvSpPr>
          <p:cNvPr id="6" name="Platshållare för text 30">
            <a:extLst>
              <a:ext uri="{FF2B5EF4-FFF2-40B4-BE49-F238E27FC236}">
                <a16:creationId xmlns:a16="http://schemas.microsoft.com/office/drawing/2014/main" id="{448DE280-3063-4A41-BBB5-1919FF0FF77D}"/>
              </a:ext>
            </a:extLst>
          </p:cNvPr>
          <p:cNvSpPr>
            <a:spLocks noGrp="1"/>
          </p:cNvSpPr>
          <p:nvPr>
            <p:ph type="body" sz="quarter" idx="11" hasCustomPrompt="1"/>
          </p:nvPr>
        </p:nvSpPr>
        <p:spPr>
          <a:xfrm>
            <a:off x="1066096" y="4293096"/>
            <a:ext cx="5761037" cy="1584325"/>
          </a:xfrm>
          <a:prstGeom prst="rect">
            <a:avLst/>
          </a:prstGeom>
        </p:spPr>
        <p:txBody>
          <a:bodyPr/>
          <a:lstStyle>
            <a:lvl1pPr marL="0" indent="0">
              <a:buFontTx/>
              <a:buNone/>
              <a:defRPr sz="2600" baseline="0">
                <a:solidFill>
                  <a:schemeClr val="tx1"/>
                </a:solidFill>
              </a:defRPr>
            </a:lvl1pPr>
            <a:lvl2pPr marL="457200" indent="0">
              <a:buFontTx/>
              <a:buNone/>
              <a:defRPr sz="2600" baseline="0">
                <a:solidFill>
                  <a:schemeClr val="bg1"/>
                </a:solidFill>
              </a:defRPr>
            </a:lvl2pPr>
            <a:lvl3pPr marL="914400" indent="0">
              <a:buFontTx/>
              <a:buNone/>
              <a:defRPr sz="2600" baseline="0">
                <a:solidFill>
                  <a:schemeClr val="bg1"/>
                </a:solidFill>
              </a:defRPr>
            </a:lvl3pPr>
            <a:lvl4pPr marL="1371600" indent="0">
              <a:buFontTx/>
              <a:buNone/>
              <a:defRPr sz="2600" baseline="0">
                <a:solidFill>
                  <a:schemeClr val="bg1"/>
                </a:solidFill>
              </a:defRPr>
            </a:lvl4pPr>
            <a:lvl5pPr marL="1828800" indent="0">
              <a:buFontTx/>
              <a:buNone/>
              <a:defRPr sz="2600" baseline="0">
                <a:solidFill>
                  <a:schemeClr val="bg1"/>
                </a:solidFill>
              </a:defRPr>
            </a:lvl5pPr>
          </a:lstStyle>
          <a:p>
            <a:pPr lvl="0"/>
            <a:r>
              <a:rPr lang="sv-SE"/>
              <a:t>Namn eller ämne</a:t>
            </a:r>
          </a:p>
        </p:txBody>
      </p:sp>
    </p:spTree>
    <p:extLst>
      <p:ext uri="{BB962C8B-B14F-4D97-AF65-F5344CB8AC3E}">
        <p14:creationId xmlns:p14="http://schemas.microsoft.com/office/powerpoint/2010/main" val="8737450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10" userDrawn="1">
          <p15:clr>
            <a:srgbClr val="FBAE40"/>
          </p15:clr>
        </p15:guide>
        <p15:guide id="3"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mönster blå">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E76B25F2-964C-B640-909E-0FB999B1E0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Platshållare för text 13">
            <a:extLst>
              <a:ext uri="{FF2B5EF4-FFF2-40B4-BE49-F238E27FC236}">
                <a16:creationId xmlns:a16="http://schemas.microsoft.com/office/drawing/2014/main" id="{9F1799FF-16DD-DC4E-89E2-18474DA751B2}"/>
              </a:ext>
            </a:extLst>
          </p:cNvPr>
          <p:cNvSpPr>
            <a:spLocks noGrp="1"/>
          </p:cNvSpPr>
          <p:nvPr>
            <p:ph type="body" sz="quarter" idx="10" hasCustomPrompt="1"/>
          </p:nvPr>
        </p:nvSpPr>
        <p:spPr>
          <a:xfrm>
            <a:off x="1045066" y="1556793"/>
            <a:ext cx="6563101" cy="792088"/>
          </a:xfrm>
          <a:prstGeom prst="rect">
            <a:avLst/>
          </a:prstGeom>
        </p:spPr>
        <p:txBody>
          <a:bodyPr/>
          <a:lstStyle>
            <a:lvl1pPr marL="0" indent="0">
              <a:spcBef>
                <a:spcPts val="0"/>
              </a:spcBef>
              <a:buFontTx/>
              <a:buNone/>
              <a:defRPr sz="4400" b="1" i="0" baseline="0">
                <a:solidFill>
                  <a:schemeClr val="bg2">
                    <a:lumMod val="50000"/>
                  </a:schemeClr>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a:t>Platshållare för rubrik</a:t>
            </a:r>
          </a:p>
        </p:txBody>
      </p:sp>
      <p:sp>
        <p:nvSpPr>
          <p:cNvPr id="10" name="Platshållare för text 15">
            <a:extLst>
              <a:ext uri="{FF2B5EF4-FFF2-40B4-BE49-F238E27FC236}">
                <a16:creationId xmlns:a16="http://schemas.microsoft.com/office/drawing/2014/main" id="{6E805EC3-B17D-AB4F-B1C6-BB10DFC6AC77}"/>
              </a:ext>
            </a:extLst>
          </p:cNvPr>
          <p:cNvSpPr>
            <a:spLocks noGrp="1"/>
          </p:cNvSpPr>
          <p:nvPr>
            <p:ph type="body" sz="quarter" idx="11" hasCustomPrompt="1"/>
          </p:nvPr>
        </p:nvSpPr>
        <p:spPr>
          <a:xfrm>
            <a:off x="1045067" y="2486437"/>
            <a:ext cx="5699005" cy="2592387"/>
          </a:xfrm>
          <a:prstGeom prst="rect">
            <a:avLst/>
          </a:prstGeom>
        </p:spPr>
        <p:txBody>
          <a:bodyPr/>
          <a:lstStyle>
            <a:lvl1pPr marL="0" indent="0">
              <a:spcAft>
                <a:spcPts val="1200"/>
              </a:spcAft>
              <a:buFontTx/>
              <a:buNone/>
              <a:defRPr lang="sv-SE" sz="2200" b="0" i="0" kern="1200" baseline="0" dirty="0">
                <a:solidFill>
                  <a:schemeClr val="tx2"/>
                </a:solidFill>
                <a:effectLst/>
                <a:latin typeface="Helvetica LT Std" pitchFamily="2" charset="0"/>
              </a:defRPr>
            </a:lvl1pPr>
            <a:lvl2pPr>
              <a:defRPr sz="2200" baseline="0"/>
            </a:lvl2pPr>
            <a:lvl3pPr>
              <a:defRPr sz="2200" baseline="0"/>
            </a:lvl3pPr>
            <a:lvl4pPr>
              <a:defRPr sz="2200" baseline="0"/>
            </a:lvl4pPr>
            <a:lvl5pPr>
              <a:defRPr sz="2200" baseline="0"/>
            </a:lvl5pPr>
          </a:lstStyle>
          <a:p>
            <a:r>
              <a:rPr lang="sv-SE" sz="2200" b="0" i="0" kern="1200" baseline="0">
                <a:solidFill>
                  <a:schemeClr val="tx2"/>
                </a:solidFill>
                <a:effectLst/>
                <a:latin typeface="Helvetica LT Std" pitchFamily="2" charset="0"/>
                <a:ea typeface="+mj-ea"/>
                <a:cs typeface="+mj-cs"/>
              </a:rPr>
              <a:t>Ne </a:t>
            </a:r>
            <a:r>
              <a:rPr lang="sv-SE" sz="2200" b="0" i="0" kern="1200" baseline="0" err="1">
                <a:solidFill>
                  <a:schemeClr val="tx2"/>
                </a:solidFill>
                <a:effectLst/>
                <a:latin typeface="Helvetica LT Std" pitchFamily="2" charset="0"/>
                <a:ea typeface="+mj-ea"/>
                <a:cs typeface="+mj-cs"/>
              </a:rPr>
              <a:t>net</a:t>
            </a:r>
            <a:r>
              <a:rPr lang="sv-SE" sz="2200" b="0" i="0" kern="1200" baseline="0">
                <a:solidFill>
                  <a:schemeClr val="tx2"/>
                </a:solidFill>
                <a:effectLst/>
                <a:latin typeface="Helvetica LT Std" pitchFamily="2" charset="0"/>
                <a:ea typeface="+mj-ea"/>
                <a:cs typeface="+mj-cs"/>
              </a:rPr>
              <a:t> ut </a:t>
            </a:r>
            <a:r>
              <a:rPr lang="sv-SE" sz="2200" b="0" i="0" kern="1200" baseline="0" err="1">
                <a:solidFill>
                  <a:schemeClr val="tx2"/>
                </a:solidFill>
                <a:effectLst/>
                <a:latin typeface="Helvetica LT Std" pitchFamily="2" charset="0"/>
                <a:ea typeface="+mj-ea"/>
                <a:cs typeface="+mj-cs"/>
              </a:rPr>
              <a:t>ipsam</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estiure</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sediamus</a:t>
            </a:r>
            <a:r>
              <a:rPr lang="sv-SE" sz="2200" b="0" i="0" kern="1200" baseline="0">
                <a:solidFill>
                  <a:schemeClr val="tx2"/>
                </a:solidFill>
                <a:effectLst/>
                <a:latin typeface="Helvetica LT Std" pitchFamily="2" charset="0"/>
                <a:ea typeface="+mj-ea"/>
                <a:cs typeface="+mj-cs"/>
              </a:rPr>
              <a:t> del et </a:t>
            </a:r>
            <a:r>
              <a:rPr lang="sv-SE" sz="2200" b="0" i="0" kern="1200" baseline="0" err="1">
                <a:solidFill>
                  <a:schemeClr val="tx2"/>
                </a:solidFill>
                <a:effectLst/>
                <a:latin typeface="Helvetica LT Std" pitchFamily="2" charset="0"/>
                <a:ea typeface="+mj-ea"/>
                <a:cs typeface="+mj-cs"/>
              </a:rPr>
              <a:t>vollaccum</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eum</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volo</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volupti</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nissit</a:t>
            </a:r>
            <a:r>
              <a:rPr lang="sv-SE" sz="2200" b="0" i="0" kern="1200" baseline="0">
                <a:solidFill>
                  <a:schemeClr val="tx2"/>
                </a:solidFill>
                <a:effectLst/>
                <a:latin typeface="Helvetica LT Std" pitchFamily="2" charset="0"/>
                <a:ea typeface="+mj-ea"/>
                <a:cs typeface="+mj-cs"/>
              </a:rPr>
              <a:t> et </a:t>
            </a:r>
            <a:r>
              <a:rPr lang="sv-SE" sz="2200" b="0" i="0" kern="1200" baseline="0" err="1">
                <a:solidFill>
                  <a:schemeClr val="tx2"/>
                </a:solidFill>
                <a:effectLst/>
                <a:latin typeface="Helvetica LT Std" pitchFamily="2" charset="0"/>
                <a:ea typeface="+mj-ea"/>
                <a:cs typeface="+mj-cs"/>
              </a:rPr>
              <a:t>aliquos</a:t>
            </a:r>
            <a:r>
              <a:rPr lang="sv-SE" sz="2200" b="0" i="0" kern="1200" baseline="0">
                <a:solidFill>
                  <a:schemeClr val="tx2"/>
                </a:solidFill>
                <a:effectLst/>
                <a:latin typeface="Helvetica LT Std" pitchFamily="2" charset="0"/>
                <a:ea typeface="+mj-ea"/>
                <a:cs typeface="+mj-cs"/>
              </a:rPr>
              <a:t>.</a:t>
            </a:r>
          </a:p>
          <a:p>
            <a:r>
              <a:rPr lang="sv-SE" sz="2200" b="0" i="0" kern="1200" baseline="0" err="1">
                <a:solidFill>
                  <a:schemeClr val="tx2"/>
                </a:solidFill>
                <a:effectLst/>
                <a:latin typeface="Helvetica LT Std" pitchFamily="2" charset="0"/>
                <a:ea typeface="+mj-ea"/>
                <a:cs typeface="+mj-cs"/>
              </a:rPr>
              <a:t>Tianis</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esed</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minienditis</a:t>
            </a:r>
            <a:r>
              <a:rPr lang="sv-SE" sz="2200" b="0" i="0" kern="1200" baseline="0">
                <a:solidFill>
                  <a:schemeClr val="tx2"/>
                </a:solidFill>
                <a:effectLst/>
                <a:latin typeface="Helvetica LT Std" pitchFamily="2" charset="0"/>
                <a:ea typeface="+mj-ea"/>
                <a:cs typeface="+mj-cs"/>
              </a:rPr>
              <a:t> repe </a:t>
            </a:r>
            <a:r>
              <a:rPr lang="sv-SE" sz="2200" b="0" i="0" kern="1200" baseline="0" err="1">
                <a:solidFill>
                  <a:schemeClr val="tx2"/>
                </a:solidFill>
                <a:effectLst/>
                <a:latin typeface="Helvetica LT Std" pitchFamily="2" charset="0"/>
                <a:ea typeface="+mj-ea"/>
                <a:cs typeface="+mj-cs"/>
              </a:rPr>
              <a:t>ri</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temperf</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erferum</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rerit</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tem</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quiae</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dolor</a:t>
            </a:r>
            <a:endParaRPr lang="sv-SE" sz="2200" b="0" i="0" kern="1200" baseline="0">
              <a:solidFill>
                <a:schemeClr val="tx2"/>
              </a:solidFill>
              <a:effectLst/>
              <a:latin typeface="Helvetica LT Std" pitchFamily="2" charset="0"/>
              <a:ea typeface="+mj-ea"/>
              <a:cs typeface="+mj-cs"/>
            </a:endParaRPr>
          </a:p>
          <a:p>
            <a:endParaRPr lang="sv-SE" sz="2200" b="0" i="0" kern="1200" baseline="0">
              <a:solidFill>
                <a:schemeClr val="tx2"/>
              </a:solidFill>
              <a:effectLst/>
              <a:latin typeface="Helvetica LT Std" pitchFamily="2" charset="0"/>
              <a:ea typeface="+mj-ea"/>
              <a:cs typeface="+mj-cs"/>
            </a:endParaRPr>
          </a:p>
        </p:txBody>
      </p:sp>
    </p:spTree>
    <p:extLst>
      <p:ext uri="{BB962C8B-B14F-4D97-AF65-F5344CB8AC3E}">
        <p14:creationId xmlns:p14="http://schemas.microsoft.com/office/powerpoint/2010/main" val="219485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mönster orange">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889E3F7-2FF7-D04D-AE84-89DFB8B93D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Platshållare för text 13">
            <a:extLst>
              <a:ext uri="{FF2B5EF4-FFF2-40B4-BE49-F238E27FC236}">
                <a16:creationId xmlns:a16="http://schemas.microsoft.com/office/drawing/2014/main" id="{4DD3BEFE-8ACF-5D43-9085-18F89D84A627}"/>
              </a:ext>
            </a:extLst>
          </p:cNvPr>
          <p:cNvSpPr>
            <a:spLocks noGrp="1"/>
          </p:cNvSpPr>
          <p:nvPr>
            <p:ph type="body" sz="quarter" idx="10" hasCustomPrompt="1"/>
          </p:nvPr>
        </p:nvSpPr>
        <p:spPr>
          <a:xfrm>
            <a:off x="1045066" y="1556793"/>
            <a:ext cx="6563101" cy="792088"/>
          </a:xfrm>
          <a:prstGeom prst="rect">
            <a:avLst/>
          </a:prstGeom>
        </p:spPr>
        <p:txBody>
          <a:bodyPr/>
          <a:lstStyle>
            <a:lvl1pPr marL="0" indent="0">
              <a:spcBef>
                <a:spcPts val="0"/>
              </a:spcBef>
              <a:buFontTx/>
              <a:buNone/>
              <a:defRPr sz="4400" b="1" i="0" baseline="0">
                <a:solidFill>
                  <a:schemeClr val="bg2">
                    <a:lumMod val="50000"/>
                  </a:schemeClr>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a:t>Platshållare för rubrik</a:t>
            </a:r>
          </a:p>
        </p:txBody>
      </p:sp>
      <p:sp>
        <p:nvSpPr>
          <p:cNvPr id="5" name="Platshållare för text 15">
            <a:extLst>
              <a:ext uri="{FF2B5EF4-FFF2-40B4-BE49-F238E27FC236}">
                <a16:creationId xmlns:a16="http://schemas.microsoft.com/office/drawing/2014/main" id="{CA962606-C820-3A4C-965E-A8127FF21289}"/>
              </a:ext>
            </a:extLst>
          </p:cNvPr>
          <p:cNvSpPr>
            <a:spLocks noGrp="1"/>
          </p:cNvSpPr>
          <p:nvPr>
            <p:ph type="body" sz="quarter" idx="11" hasCustomPrompt="1"/>
          </p:nvPr>
        </p:nvSpPr>
        <p:spPr>
          <a:xfrm>
            <a:off x="1045067" y="2486437"/>
            <a:ext cx="5699005" cy="2592387"/>
          </a:xfrm>
          <a:prstGeom prst="rect">
            <a:avLst/>
          </a:prstGeom>
        </p:spPr>
        <p:txBody>
          <a:bodyPr/>
          <a:lstStyle>
            <a:lvl1pPr marL="0" indent="0">
              <a:spcAft>
                <a:spcPts val="1200"/>
              </a:spcAft>
              <a:buFontTx/>
              <a:buNone/>
              <a:defRPr lang="sv-SE" sz="2200" b="0" i="0" kern="1200" baseline="0" dirty="0">
                <a:solidFill>
                  <a:schemeClr val="tx2"/>
                </a:solidFill>
                <a:effectLst/>
                <a:latin typeface="Helvetica LT Std" pitchFamily="2" charset="0"/>
              </a:defRPr>
            </a:lvl1pPr>
            <a:lvl2pPr>
              <a:defRPr sz="2200" baseline="0"/>
            </a:lvl2pPr>
            <a:lvl3pPr>
              <a:defRPr sz="2200" baseline="0"/>
            </a:lvl3pPr>
            <a:lvl4pPr>
              <a:defRPr sz="2200" baseline="0"/>
            </a:lvl4pPr>
            <a:lvl5pPr>
              <a:defRPr sz="2200" baseline="0"/>
            </a:lvl5pPr>
          </a:lstStyle>
          <a:p>
            <a:r>
              <a:rPr lang="sv-SE" sz="2200" b="0" i="0" kern="1200" baseline="0">
                <a:solidFill>
                  <a:schemeClr val="tx2"/>
                </a:solidFill>
                <a:effectLst/>
                <a:latin typeface="Helvetica LT Std" pitchFamily="2" charset="0"/>
                <a:ea typeface="+mj-ea"/>
                <a:cs typeface="+mj-cs"/>
              </a:rPr>
              <a:t>Ne </a:t>
            </a:r>
            <a:r>
              <a:rPr lang="sv-SE" sz="2200" b="0" i="0" kern="1200" baseline="0" err="1">
                <a:solidFill>
                  <a:schemeClr val="tx2"/>
                </a:solidFill>
                <a:effectLst/>
                <a:latin typeface="Helvetica LT Std" pitchFamily="2" charset="0"/>
                <a:ea typeface="+mj-ea"/>
                <a:cs typeface="+mj-cs"/>
              </a:rPr>
              <a:t>net</a:t>
            </a:r>
            <a:r>
              <a:rPr lang="sv-SE" sz="2200" b="0" i="0" kern="1200" baseline="0">
                <a:solidFill>
                  <a:schemeClr val="tx2"/>
                </a:solidFill>
                <a:effectLst/>
                <a:latin typeface="Helvetica LT Std" pitchFamily="2" charset="0"/>
                <a:ea typeface="+mj-ea"/>
                <a:cs typeface="+mj-cs"/>
              </a:rPr>
              <a:t> ut </a:t>
            </a:r>
            <a:r>
              <a:rPr lang="sv-SE" sz="2200" b="0" i="0" kern="1200" baseline="0" err="1">
                <a:solidFill>
                  <a:schemeClr val="tx2"/>
                </a:solidFill>
                <a:effectLst/>
                <a:latin typeface="Helvetica LT Std" pitchFamily="2" charset="0"/>
                <a:ea typeface="+mj-ea"/>
                <a:cs typeface="+mj-cs"/>
              </a:rPr>
              <a:t>ipsam</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estiure</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sediamus</a:t>
            </a:r>
            <a:r>
              <a:rPr lang="sv-SE" sz="2200" b="0" i="0" kern="1200" baseline="0">
                <a:solidFill>
                  <a:schemeClr val="tx2"/>
                </a:solidFill>
                <a:effectLst/>
                <a:latin typeface="Helvetica LT Std" pitchFamily="2" charset="0"/>
                <a:ea typeface="+mj-ea"/>
                <a:cs typeface="+mj-cs"/>
              </a:rPr>
              <a:t> del et </a:t>
            </a:r>
            <a:r>
              <a:rPr lang="sv-SE" sz="2200" b="0" i="0" kern="1200" baseline="0" err="1">
                <a:solidFill>
                  <a:schemeClr val="tx2"/>
                </a:solidFill>
                <a:effectLst/>
                <a:latin typeface="Helvetica LT Std" pitchFamily="2" charset="0"/>
                <a:ea typeface="+mj-ea"/>
                <a:cs typeface="+mj-cs"/>
              </a:rPr>
              <a:t>vollaccum</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eum</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volo</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volupti</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nissit</a:t>
            </a:r>
            <a:r>
              <a:rPr lang="sv-SE" sz="2200" b="0" i="0" kern="1200" baseline="0">
                <a:solidFill>
                  <a:schemeClr val="tx2"/>
                </a:solidFill>
                <a:effectLst/>
                <a:latin typeface="Helvetica LT Std" pitchFamily="2" charset="0"/>
                <a:ea typeface="+mj-ea"/>
                <a:cs typeface="+mj-cs"/>
              </a:rPr>
              <a:t> et </a:t>
            </a:r>
            <a:r>
              <a:rPr lang="sv-SE" sz="2200" b="0" i="0" kern="1200" baseline="0" err="1">
                <a:solidFill>
                  <a:schemeClr val="tx2"/>
                </a:solidFill>
                <a:effectLst/>
                <a:latin typeface="Helvetica LT Std" pitchFamily="2" charset="0"/>
                <a:ea typeface="+mj-ea"/>
                <a:cs typeface="+mj-cs"/>
              </a:rPr>
              <a:t>aliquos</a:t>
            </a:r>
            <a:r>
              <a:rPr lang="sv-SE" sz="2200" b="0" i="0" kern="1200" baseline="0">
                <a:solidFill>
                  <a:schemeClr val="tx2"/>
                </a:solidFill>
                <a:effectLst/>
                <a:latin typeface="Helvetica LT Std" pitchFamily="2" charset="0"/>
                <a:ea typeface="+mj-ea"/>
                <a:cs typeface="+mj-cs"/>
              </a:rPr>
              <a:t>.</a:t>
            </a:r>
          </a:p>
          <a:p>
            <a:r>
              <a:rPr lang="sv-SE" sz="2200" b="0" i="0" kern="1200" baseline="0" err="1">
                <a:solidFill>
                  <a:schemeClr val="tx2"/>
                </a:solidFill>
                <a:effectLst/>
                <a:latin typeface="Helvetica LT Std" pitchFamily="2" charset="0"/>
                <a:ea typeface="+mj-ea"/>
                <a:cs typeface="+mj-cs"/>
              </a:rPr>
              <a:t>Tianis</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esed</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minienditis</a:t>
            </a:r>
            <a:r>
              <a:rPr lang="sv-SE" sz="2200" b="0" i="0" kern="1200" baseline="0">
                <a:solidFill>
                  <a:schemeClr val="tx2"/>
                </a:solidFill>
                <a:effectLst/>
                <a:latin typeface="Helvetica LT Std" pitchFamily="2" charset="0"/>
                <a:ea typeface="+mj-ea"/>
                <a:cs typeface="+mj-cs"/>
              </a:rPr>
              <a:t> repe </a:t>
            </a:r>
            <a:r>
              <a:rPr lang="sv-SE" sz="2200" b="0" i="0" kern="1200" baseline="0" err="1">
                <a:solidFill>
                  <a:schemeClr val="tx2"/>
                </a:solidFill>
                <a:effectLst/>
                <a:latin typeface="Helvetica LT Std" pitchFamily="2" charset="0"/>
                <a:ea typeface="+mj-ea"/>
                <a:cs typeface="+mj-cs"/>
              </a:rPr>
              <a:t>ri</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temperf</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erferum</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rerit</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tem</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quiae</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dolor</a:t>
            </a:r>
            <a:r>
              <a:rPr lang="sv-SE" sz="2200" b="0" i="0" kern="1200" baseline="0">
                <a:solidFill>
                  <a:schemeClr val="tx2"/>
                </a:solidFill>
                <a:effectLst/>
                <a:latin typeface="Helvetica LT Std" pitchFamily="2" charset="0"/>
                <a:ea typeface="+mj-ea"/>
                <a:cs typeface="+mj-cs"/>
              </a:rPr>
              <a:t>.</a:t>
            </a:r>
          </a:p>
          <a:p>
            <a:endParaRPr lang="sv-SE" sz="2200" b="0" i="0" kern="1200" baseline="0">
              <a:solidFill>
                <a:schemeClr val="tx2"/>
              </a:solidFill>
              <a:effectLst/>
              <a:latin typeface="Helvetica LT Std" pitchFamily="2" charset="0"/>
              <a:ea typeface="+mj-ea"/>
              <a:cs typeface="+mj-cs"/>
            </a:endParaRPr>
          </a:p>
        </p:txBody>
      </p:sp>
    </p:spTree>
    <p:extLst>
      <p:ext uri="{BB962C8B-B14F-4D97-AF65-F5344CB8AC3E}">
        <p14:creationId xmlns:p14="http://schemas.microsoft.com/office/powerpoint/2010/main" val="555075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t text mönster blå">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12672CDB-B859-9445-8752-810413EC63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Platshållare för text 13">
            <a:extLst>
              <a:ext uri="{FF2B5EF4-FFF2-40B4-BE49-F238E27FC236}">
                <a16:creationId xmlns:a16="http://schemas.microsoft.com/office/drawing/2014/main" id="{B1246DF2-C2CB-B14A-A1A6-3F6592D7CA70}"/>
              </a:ext>
            </a:extLst>
          </p:cNvPr>
          <p:cNvSpPr>
            <a:spLocks noGrp="1"/>
          </p:cNvSpPr>
          <p:nvPr>
            <p:ph type="body" sz="quarter" idx="10" hasCustomPrompt="1"/>
          </p:nvPr>
        </p:nvSpPr>
        <p:spPr>
          <a:xfrm>
            <a:off x="1045066" y="1556793"/>
            <a:ext cx="6563101" cy="792088"/>
          </a:xfrm>
          <a:prstGeom prst="rect">
            <a:avLst/>
          </a:prstGeom>
        </p:spPr>
        <p:txBody>
          <a:bodyPr/>
          <a:lstStyle>
            <a:lvl1pPr marL="0" indent="0">
              <a:spcBef>
                <a:spcPts val="0"/>
              </a:spcBef>
              <a:buFontTx/>
              <a:buNone/>
              <a:defRPr sz="4400" b="1" i="0" baseline="0">
                <a:solidFill>
                  <a:schemeClr val="bg1"/>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a:t>Platshållare för rubrik</a:t>
            </a:r>
          </a:p>
        </p:txBody>
      </p:sp>
      <p:sp>
        <p:nvSpPr>
          <p:cNvPr id="3" name="Platshållare för text 2">
            <a:extLst>
              <a:ext uri="{FF2B5EF4-FFF2-40B4-BE49-F238E27FC236}">
                <a16:creationId xmlns:a16="http://schemas.microsoft.com/office/drawing/2014/main" id="{EFB5A2F9-4264-0948-B944-D5BE27D7F1DC}"/>
              </a:ext>
            </a:extLst>
          </p:cNvPr>
          <p:cNvSpPr>
            <a:spLocks noGrp="1"/>
          </p:cNvSpPr>
          <p:nvPr>
            <p:ph type="body" sz="quarter" idx="12" hasCustomPrompt="1"/>
          </p:nvPr>
        </p:nvSpPr>
        <p:spPr>
          <a:xfrm>
            <a:off x="1045066" y="2491953"/>
            <a:ext cx="6059046" cy="2665239"/>
          </a:xfrm>
          <a:prstGeom prst="rect">
            <a:avLst/>
          </a:prstGeom>
        </p:spPr>
        <p:txBody>
          <a:bodyPr/>
          <a:lstStyle>
            <a:lvl1pPr marL="0" indent="0">
              <a:spcAft>
                <a:spcPts val="1200"/>
              </a:spcAft>
              <a:buFontTx/>
              <a:buNone/>
              <a:defRPr lang="sv-SE" sz="2200" smtClean="0">
                <a:solidFill>
                  <a:schemeClr val="bg1"/>
                </a:solidFill>
                <a:effectLst/>
              </a:defRPr>
            </a:lvl1pPr>
            <a:lvl2pPr marL="457200" indent="0">
              <a:buFontTx/>
              <a:buNone/>
              <a:defRPr sz="2200">
                <a:solidFill>
                  <a:schemeClr val="bg1"/>
                </a:solidFill>
              </a:defRPr>
            </a:lvl2pPr>
            <a:lvl3pPr marL="914400" indent="0">
              <a:buFontTx/>
              <a:buNone/>
              <a:defRPr sz="2200">
                <a:solidFill>
                  <a:schemeClr val="bg1"/>
                </a:solidFill>
              </a:defRPr>
            </a:lvl3pPr>
            <a:lvl4pPr marL="1371600" indent="0">
              <a:buFontTx/>
              <a:buNone/>
              <a:defRPr sz="2200">
                <a:solidFill>
                  <a:schemeClr val="bg1"/>
                </a:solidFill>
              </a:defRPr>
            </a:lvl4pPr>
            <a:lvl5pPr marL="1828800" indent="0">
              <a:buFontTx/>
              <a:buNone/>
              <a:defRPr sz="2200">
                <a:solidFill>
                  <a:schemeClr val="bg1"/>
                </a:solidFill>
              </a:defRPr>
            </a:lvl5pPr>
          </a:lstStyle>
          <a:p>
            <a:r>
              <a:rPr lang="sv-SE" err="1">
                <a:effectLst/>
                <a:latin typeface="Helvetica LT Std" pitchFamily="2" charset="0"/>
              </a:rPr>
              <a:t>Tem</a:t>
            </a:r>
            <a:r>
              <a:rPr lang="sv-SE">
                <a:effectLst/>
                <a:latin typeface="Helvetica LT Std" pitchFamily="2" charset="0"/>
              </a:rPr>
              <a:t> </a:t>
            </a:r>
            <a:r>
              <a:rPr lang="sv-SE" err="1">
                <a:effectLst/>
                <a:latin typeface="Helvetica LT Std" pitchFamily="2" charset="0"/>
              </a:rPr>
              <a:t>quiae</a:t>
            </a:r>
            <a:r>
              <a:rPr lang="sv-SE">
                <a:effectLst/>
                <a:latin typeface="Helvetica LT Std" pitchFamily="2" charset="0"/>
              </a:rPr>
              <a:t> </a:t>
            </a:r>
            <a:r>
              <a:rPr lang="sv-SE" err="1">
                <a:effectLst/>
                <a:latin typeface="Helvetica LT Std" pitchFamily="2" charset="0"/>
              </a:rPr>
              <a:t>dolor</a:t>
            </a:r>
            <a:r>
              <a:rPr lang="sv-SE">
                <a:effectLst/>
                <a:latin typeface="Helvetica LT Std" pitchFamily="2" charset="0"/>
              </a:rPr>
              <a:t> </a:t>
            </a:r>
            <a:r>
              <a:rPr lang="sv-SE" err="1">
                <a:effectLst/>
                <a:latin typeface="Helvetica LT Std" pitchFamily="2" charset="0"/>
              </a:rPr>
              <a:t>audit</a:t>
            </a:r>
            <a:r>
              <a:rPr lang="sv-SE">
                <a:effectLst/>
                <a:latin typeface="Helvetica LT Std" pitchFamily="2" charset="0"/>
              </a:rPr>
              <a:t> et </a:t>
            </a:r>
            <a:r>
              <a:rPr lang="sv-SE" err="1">
                <a:effectLst/>
                <a:latin typeface="Helvetica LT Std" pitchFamily="2" charset="0"/>
              </a:rPr>
              <a:t>voluptus</a:t>
            </a:r>
            <a:r>
              <a:rPr lang="sv-SE">
                <a:effectLst/>
                <a:latin typeface="Helvetica LT Std" pitchFamily="2" charset="0"/>
              </a:rPr>
              <a:t> </a:t>
            </a:r>
            <a:r>
              <a:rPr lang="sv-SE" err="1">
                <a:effectLst/>
                <a:latin typeface="Helvetica LT Std" pitchFamily="2" charset="0"/>
              </a:rPr>
              <a:t>dustis</a:t>
            </a:r>
            <a:r>
              <a:rPr lang="sv-SE">
                <a:effectLst/>
                <a:latin typeface="Helvetica LT Std" pitchFamily="2" charset="0"/>
              </a:rPr>
              <a:t> </a:t>
            </a:r>
            <a:r>
              <a:rPr lang="sv-SE" err="1">
                <a:effectLst/>
                <a:latin typeface="Helvetica LT Std" pitchFamily="2" charset="0"/>
              </a:rPr>
              <a:t>experum</a:t>
            </a:r>
            <a:r>
              <a:rPr lang="sv-SE">
                <a:effectLst/>
                <a:latin typeface="Helvetica LT Std" pitchFamily="2" charset="0"/>
              </a:rPr>
              <a:t> </a:t>
            </a:r>
            <a:r>
              <a:rPr lang="sv-SE" err="1">
                <a:effectLst/>
                <a:latin typeface="Helvetica LT Std" pitchFamily="2" charset="0"/>
              </a:rPr>
              <a:t>ea</a:t>
            </a:r>
            <a:r>
              <a:rPr lang="sv-SE">
                <a:effectLst/>
                <a:latin typeface="Helvetica LT Std" pitchFamily="2" charset="0"/>
              </a:rPr>
              <a:t> </a:t>
            </a:r>
            <a:r>
              <a:rPr lang="sv-SE" err="1">
                <a:effectLst/>
                <a:latin typeface="Helvetica LT Std" pitchFamily="2" charset="0"/>
              </a:rPr>
              <a:t>qui</a:t>
            </a:r>
            <a:r>
              <a:rPr lang="sv-SE">
                <a:effectLst/>
                <a:latin typeface="Helvetica LT Std" pitchFamily="2" charset="0"/>
              </a:rPr>
              <a:t> </a:t>
            </a:r>
            <a:r>
              <a:rPr lang="sv-SE" err="1">
                <a:effectLst/>
                <a:latin typeface="Helvetica LT Std" pitchFamily="2" charset="0"/>
              </a:rPr>
              <a:t>ditem</a:t>
            </a:r>
            <a:r>
              <a:rPr lang="sv-SE">
                <a:effectLst/>
                <a:latin typeface="Helvetica LT Std" pitchFamily="2" charset="0"/>
              </a:rPr>
              <a:t> </a:t>
            </a:r>
            <a:r>
              <a:rPr lang="sv-SE" err="1">
                <a:effectLst/>
                <a:latin typeface="Helvetica LT Std" pitchFamily="2" charset="0"/>
              </a:rPr>
              <a:t>fugiassi</a:t>
            </a:r>
            <a:r>
              <a:rPr lang="sv-SE">
                <a:effectLst/>
                <a:latin typeface="Helvetica LT Std" pitchFamily="2" charset="0"/>
              </a:rPr>
              <a:t> </a:t>
            </a:r>
            <a:r>
              <a:rPr lang="sv-SE" err="1">
                <a:effectLst/>
                <a:latin typeface="Helvetica LT Std" pitchFamily="2" charset="0"/>
              </a:rPr>
              <a:t>soluptibus</a:t>
            </a:r>
            <a:r>
              <a:rPr lang="sv-SE">
                <a:effectLst/>
                <a:latin typeface="Helvetica LT Std" pitchFamily="2" charset="0"/>
              </a:rPr>
              <a:t>.</a:t>
            </a:r>
          </a:p>
          <a:p>
            <a:r>
              <a:rPr lang="sv-SE" err="1">
                <a:effectLst/>
                <a:latin typeface="Helvetica LT Std" pitchFamily="2" charset="0"/>
              </a:rPr>
              <a:t>Tem</a:t>
            </a:r>
            <a:r>
              <a:rPr lang="sv-SE">
                <a:effectLst/>
                <a:latin typeface="Helvetica LT Std" pitchFamily="2" charset="0"/>
              </a:rPr>
              <a:t> </a:t>
            </a:r>
            <a:r>
              <a:rPr lang="sv-SE" err="1">
                <a:effectLst/>
                <a:latin typeface="Helvetica LT Std" pitchFamily="2" charset="0"/>
              </a:rPr>
              <a:t>qu</a:t>
            </a:r>
            <a:r>
              <a:rPr lang="sv-SE">
                <a:effectLst/>
                <a:latin typeface="Helvetica LT Std" pitchFamily="2" charset="0"/>
              </a:rPr>
              <a:t> </a:t>
            </a:r>
            <a:r>
              <a:rPr lang="sv-SE" err="1">
                <a:effectLst/>
                <a:latin typeface="Helvetica LT Std" pitchFamily="2" charset="0"/>
              </a:rPr>
              <a:t>atem</a:t>
            </a:r>
            <a:r>
              <a:rPr lang="sv-SE">
                <a:effectLst/>
                <a:latin typeface="Helvetica LT Std" pitchFamily="2" charset="0"/>
              </a:rPr>
              <a:t> </a:t>
            </a:r>
            <a:r>
              <a:rPr lang="sv-SE" err="1">
                <a:effectLst/>
                <a:latin typeface="Helvetica LT Std" pitchFamily="2" charset="0"/>
              </a:rPr>
              <a:t>quodi</a:t>
            </a:r>
            <a:r>
              <a:rPr lang="sv-SE">
                <a:effectLst/>
                <a:latin typeface="Helvetica LT Std" pitchFamily="2" charset="0"/>
              </a:rPr>
              <a:t> as </a:t>
            </a:r>
            <a:r>
              <a:rPr lang="sv-SE" err="1">
                <a:effectLst/>
                <a:latin typeface="Helvetica LT Std" pitchFamily="2" charset="0"/>
              </a:rPr>
              <a:t>seque</a:t>
            </a:r>
            <a:r>
              <a:rPr lang="sv-SE">
                <a:effectLst/>
                <a:latin typeface="Helvetica LT Std" pitchFamily="2" charset="0"/>
              </a:rPr>
              <a:t> </a:t>
            </a:r>
            <a:r>
              <a:rPr lang="sv-SE" err="1">
                <a:effectLst/>
                <a:latin typeface="Helvetica LT Std" pitchFamily="2" charset="0"/>
              </a:rPr>
              <a:t>qui</a:t>
            </a:r>
            <a:r>
              <a:rPr lang="sv-SE">
                <a:effectLst/>
                <a:latin typeface="Helvetica LT Std" pitchFamily="2" charset="0"/>
              </a:rPr>
              <a:t> </a:t>
            </a:r>
            <a:r>
              <a:rPr lang="sv-SE" err="1">
                <a:effectLst/>
                <a:latin typeface="Helvetica LT Std" pitchFamily="2" charset="0"/>
              </a:rPr>
              <a:t>ipisqua</a:t>
            </a:r>
            <a:r>
              <a:rPr lang="sv-SE">
                <a:effectLst/>
                <a:latin typeface="Helvetica LT Std" pitchFamily="2" charset="0"/>
              </a:rPr>
              <a:t> </a:t>
            </a:r>
            <a:r>
              <a:rPr lang="sv-SE" err="1">
                <a:effectLst/>
                <a:latin typeface="Helvetica LT Std" pitchFamily="2" charset="0"/>
              </a:rPr>
              <a:t>eptatque</a:t>
            </a:r>
            <a:r>
              <a:rPr lang="sv-SE">
                <a:effectLst/>
                <a:latin typeface="Helvetica LT Std" pitchFamily="2" charset="0"/>
              </a:rPr>
              <a:t> et </a:t>
            </a:r>
            <a:r>
              <a:rPr lang="sv-SE" err="1">
                <a:effectLst/>
                <a:latin typeface="Helvetica LT Std" pitchFamily="2" charset="0"/>
              </a:rPr>
              <a:t>ditem</a:t>
            </a:r>
            <a:r>
              <a:rPr lang="sv-SE">
                <a:effectLst/>
                <a:latin typeface="Helvetica LT Std" pitchFamily="2" charset="0"/>
              </a:rPr>
              <a:t> </a:t>
            </a:r>
            <a:r>
              <a:rPr lang="sv-SE" err="1">
                <a:effectLst/>
                <a:latin typeface="Helvetica LT Std" pitchFamily="2" charset="0"/>
              </a:rPr>
              <a:t>qui</a:t>
            </a:r>
            <a:r>
              <a:rPr lang="sv-SE">
                <a:effectLst/>
                <a:latin typeface="Helvetica LT Std" pitchFamily="2" charset="0"/>
              </a:rPr>
              <a:t> </a:t>
            </a:r>
            <a:r>
              <a:rPr lang="sv-SE" err="1">
                <a:effectLst/>
                <a:latin typeface="Helvetica LT Std" pitchFamily="2" charset="0"/>
              </a:rPr>
              <a:t>ipisqua</a:t>
            </a:r>
            <a:r>
              <a:rPr lang="sv-SE">
                <a:effectLst/>
                <a:latin typeface="Helvetica LT Std" pitchFamily="2" charset="0"/>
              </a:rPr>
              <a:t> </a:t>
            </a:r>
            <a:r>
              <a:rPr lang="sv-SE" err="1">
                <a:effectLst/>
                <a:latin typeface="Helvetica LT Std" pitchFamily="2" charset="0"/>
              </a:rPr>
              <a:t>fugiassi</a:t>
            </a:r>
            <a:r>
              <a:rPr lang="sv-SE">
                <a:effectLst/>
                <a:latin typeface="Helvetica LT Std" pitchFamily="2" charset="0"/>
              </a:rPr>
              <a:t>.</a:t>
            </a:r>
          </a:p>
        </p:txBody>
      </p:sp>
    </p:spTree>
    <p:extLst>
      <p:ext uri="{BB962C8B-B14F-4D97-AF65-F5344CB8AC3E}">
        <p14:creationId xmlns:p14="http://schemas.microsoft.com/office/powerpoint/2010/main" val="30922802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10" userDrawn="1">
          <p15:clr>
            <a:srgbClr val="FBAE40"/>
          </p15:clr>
        </p15:guide>
        <p15:guide id="3"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t text mönster ljusblå">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25F0BA9E-C698-8147-B238-BD9D9C2AFA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Platshållare för text 13">
            <a:extLst>
              <a:ext uri="{FF2B5EF4-FFF2-40B4-BE49-F238E27FC236}">
                <a16:creationId xmlns:a16="http://schemas.microsoft.com/office/drawing/2014/main" id="{B1246DF2-C2CB-B14A-A1A6-3F6592D7CA70}"/>
              </a:ext>
            </a:extLst>
          </p:cNvPr>
          <p:cNvSpPr>
            <a:spLocks noGrp="1"/>
          </p:cNvSpPr>
          <p:nvPr>
            <p:ph type="body" sz="quarter" idx="10" hasCustomPrompt="1"/>
          </p:nvPr>
        </p:nvSpPr>
        <p:spPr>
          <a:xfrm>
            <a:off x="1045066" y="1556793"/>
            <a:ext cx="6563101" cy="792088"/>
          </a:xfrm>
          <a:prstGeom prst="rect">
            <a:avLst/>
          </a:prstGeom>
        </p:spPr>
        <p:txBody>
          <a:bodyPr/>
          <a:lstStyle>
            <a:lvl1pPr marL="0" indent="0">
              <a:spcBef>
                <a:spcPts val="0"/>
              </a:spcBef>
              <a:buFontTx/>
              <a:buNone/>
              <a:defRPr sz="4400" b="1" i="0" baseline="0">
                <a:solidFill>
                  <a:schemeClr val="bg1"/>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a:t>Platshållare för rubrik</a:t>
            </a:r>
          </a:p>
        </p:txBody>
      </p:sp>
      <p:sp>
        <p:nvSpPr>
          <p:cNvPr id="6" name="Platshållare för text 2">
            <a:extLst>
              <a:ext uri="{FF2B5EF4-FFF2-40B4-BE49-F238E27FC236}">
                <a16:creationId xmlns:a16="http://schemas.microsoft.com/office/drawing/2014/main" id="{ECD890D9-1742-FD49-B577-51B3A5F685A1}"/>
              </a:ext>
            </a:extLst>
          </p:cNvPr>
          <p:cNvSpPr>
            <a:spLocks noGrp="1"/>
          </p:cNvSpPr>
          <p:nvPr>
            <p:ph type="body" sz="quarter" idx="12" hasCustomPrompt="1"/>
          </p:nvPr>
        </p:nvSpPr>
        <p:spPr>
          <a:xfrm>
            <a:off x="1045066" y="2491953"/>
            <a:ext cx="6059046" cy="2665239"/>
          </a:xfrm>
          <a:prstGeom prst="rect">
            <a:avLst/>
          </a:prstGeom>
        </p:spPr>
        <p:txBody>
          <a:bodyPr/>
          <a:lstStyle>
            <a:lvl1pPr marL="0" indent="0">
              <a:spcAft>
                <a:spcPts val="1200"/>
              </a:spcAft>
              <a:buFontTx/>
              <a:buNone/>
              <a:defRPr lang="sv-SE" sz="2200" smtClean="0">
                <a:solidFill>
                  <a:schemeClr val="bg1"/>
                </a:solidFill>
                <a:effectLst/>
              </a:defRPr>
            </a:lvl1pPr>
            <a:lvl2pPr marL="457200" indent="0">
              <a:buFontTx/>
              <a:buNone/>
              <a:defRPr sz="2200">
                <a:solidFill>
                  <a:schemeClr val="bg1"/>
                </a:solidFill>
              </a:defRPr>
            </a:lvl2pPr>
            <a:lvl3pPr marL="914400" indent="0">
              <a:buFontTx/>
              <a:buNone/>
              <a:defRPr sz="2200">
                <a:solidFill>
                  <a:schemeClr val="bg1"/>
                </a:solidFill>
              </a:defRPr>
            </a:lvl3pPr>
            <a:lvl4pPr marL="1371600" indent="0">
              <a:buFontTx/>
              <a:buNone/>
              <a:defRPr sz="2200">
                <a:solidFill>
                  <a:schemeClr val="bg1"/>
                </a:solidFill>
              </a:defRPr>
            </a:lvl4pPr>
            <a:lvl5pPr marL="1828800" indent="0">
              <a:buFontTx/>
              <a:buNone/>
              <a:defRPr sz="2200">
                <a:solidFill>
                  <a:schemeClr val="bg1"/>
                </a:solidFill>
              </a:defRPr>
            </a:lvl5pPr>
          </a:lstStyle>
          <a:p>
            <a:r>
              <a:rPr lang="sv-SE" err="1">
                <a:effectLst/>
                <a:latin typeface="Helvetica LT Std" pitchFamily="2" charset="0"/>
              </a:rPr>
              <a:t>Tem</a:t>
            </a:r>
            <a:r>
              <a:rPr lang="sv-SE">
                <a:effectLst/>
                <a:latin typeface="Helvetica LT Std" pitchFamily="2" charset="0"/>
              </a:rPr>
              <a:t> </a:t>
            </a:r>
            <a:r>
              <a:rPr lang="sv-SE" err="1">
                <a:effectLst/>
                <a:latin typeface="Helvetica LT Std" pitchFamily="2" charset="0"/>
              </a:rPr>
              <a:t>quiae</a:t>
            </a:r>
            <a:r>
              <a:rPr lang="sv-SE">
                <a:effectLst/>
                <a:latin typeface="Helvetica LT Std" pitchFamily="2" charset="0"/>
              </a:rPr>
              <a:t> </a:t>
            </a:r>
            <a:r>
              <a:rPr lang="sv-SE" err="1">
                <a:effectLst/>
                <a:latin typeface="Helvetica LT Std" pitchFamily="2" charset="0"/>
              </a:rPr>
              <a:t>dolor</a:t>
            </a:r>
            <a:r>
              <a:rPr lang="sv-SE">
                <a:effectLst/>
                <a:latin typeface="Helvetica LT Std" pitchFamily="2" charset="0"/>
              </a:rPr>
              <a:t> </a:t>
            </a:r>
            <a:r>
              <a:rPr lang="sv-SE" err="1">
                <a:effectLst/>
                <a:latin typeface="Helvetica LT Std" pitchFamily="2" charset="0"/>
              </a:rPr>
              <a:t>audit</a:t>
            </a:r>
            <a:r>
              <a:rPr lang="sv-SE">
                <a:effectLst/>
                <a:latin typeface="Helvetica LT Std" pitchFamily="2" charset="0"/>
              </a:rPr>
              <a:t> et </a:t>
            </a:r>
            <a:r>
              <a:rPr lang="sv-SE" err="1">
                <a:effectLst/>
                <a:latin typeface="Helvetica LT Std" pitchFamily="2" charset="0"/>
              </a:rPr>
              <a:t>voluptus</a:t>
            </a:r>
            <a:r>
              <a:rPr lang="sv-SE">
                <a:effectLst/>
                <a:latin typeface="Helvetica LT Std" pitchFamily="2" charset="0"/>
              </a:rPr>
              <a:t> </a:t>
            </a:r>
            <a:r>
              <a:rPr lang="sv-SE" err="1">
                <a:effectLst/>
                <a:latin typeface="Helvetica LT Std" pitchFamily="2" charset="0"/>
              </a:rPr>
              <a:t>dustis</a:t>
            </a:r>
            <a:r>
              <a:rPr lang="sv-SE">
                <a:effectLst/>
                <a:latin typeface="Helvetica LT Std" pitchFamily="2" charset="0"/>
              </a:rPr>
              <a:t> </a:t>
            </a:r>
            <a:r>
              <a:rPr lang="sv-SE" err="1">
                <a:effectLst/>
                <a:latin typeface="Helvetica LT Std" pitchFamily="2" charset="0"/>
              </a:rPr>
              <a:t>experum</a:t>
            </a:r>
            <a:r>
              <a:rPr lang="sv-SE">
                <a:effectLst/>
                <a:latin typeface="Helvetica LT Std" pitchFamily="2" charset="0"/>
              </a:rPr>
              <a:t> </a:t>
            </a:r>
            <a:r>
              <a:rPr lang="sv-SE" err="1">
                <a:effectLst/>
                <a:latin typeface="Helvetica LT Std" pitchFamily="2" charset="0"/>
              </a:rPr>
              <a:t>ea</a:t>
            </a:r>
            <a:r>
              <a:rPr lang="sv-SE">
                <a:effectLst/>
                <a:latin typeface="Helvetica LT Std" pitchFamily="2" charset="0"/>
              </a:rPr>
              <a:t> </a:t>
            </a:r>
            <a:r>
              <a:rPr lang="sv-SE" err="1">
                <a:effectLst/>
                <a:latin typeface="Helvetica LT Std" pitchFamily="2" charset="0"/>
              </a:rPr>
              <a:t>qui</a:t>
            </a:r>
            <a:r>
              <a:rPr lang="sv-SE">
                <a:effectLst/>
                <a:latin typeface="Helvetica LT Std" pitchFamily="2" charset="0"/>
              </a:rPr>
              <a:t> </a:t>
            </a:r>
            <a:r>
              <a:rPr lang="sv-SE" err="1">
                <a:effectLst/>
                <a:latin typeface="Helvetica LT Std" pitchFamily="2" charset="0"/>
              </a:rPr>
              <a:t>ditem</a:t>
            </a:r>
            <a:r>
              <a:rPr lang="sv-SE">
                <a:effectLst/>
                <a:latin typeface="Helvetica LT Std" pitchFamily="2" charset="0"/>
              </a:rPr>
              <a:t> </a:t>
            </a:r>
            <a:r>
              <a:rPr lang="sv-SE" err="1">
                <a:effectLst/>
                <a:latin typeface="Helvetica LT Std" pitchFamily="2" charset="0"/>
              </a:rPr>
              <a:t>fugiassi</a:t>
            </a:r>
            <a:r>
              <a:rPr lang="sv-SE">
                <a:effectLst/>
                <a:latin typeface="Helvetica LT Std" pitchFamily="2" charset="0"/>
              </a:rPr>
              <a:t> </a:t>
            </a:r>
            <a:r>
              <a:rPr lang="sv-SE" err="1">
                <a:effectLst/>
                <a:latin typeface="Helvetica LT Std" pitchFamily="2" charset="0"/>
              </a:rPr>
              <a:t>soluptibus</a:t>
            </a:r>
            <a:r>
              <a:rPr lang="sv-SE">
                <a:effectLst/>
                <a:latin typeface="Helvetica LT Std" pitchFamily="2" charset="0"/>
              </a:rPr>
              <a:t>.</a:t>
            </a:r>
          </a:p>
          <a:p>
            <a:r>
              <a:rPr lang="sv-SE" err="1">
                <a:effectLst/>
                <a:latin typeface="Helvetica LT Std" pitchFamily="2" charset="0"/>
              </a:rPr>
              <a:t>Tem</a:t>
            </a:r>
            <a:r>
              <a:rPr lang="sv-SE">
                <a:effectLst/>
                <a:latin typeface="Helvetica LT Std" pitchFamily="2" charset="0"/>
              </a:rPr>
              <a:t> </a:t>
            </a:r>
            <a:r>
              <a:rPr lang="sv-SE" err="1">
                <a:effectLst/>
                <a:latin typeface="Helvetica LT Std" pitchFamily="2" charset="0"/>
              </a:rPr>
              <a:t>qu</a:t>
            </a:r>
            <a:r>
              <a:rPr lang="sv-SE">
                <a:effectLst/>
                <a:latin typeface="Helvetica LT Std" pitchFamily="2" charset="0"/>
              </a:rPr>
              <a:t> </a:t>
            </a:r>
            <a:r>
              <a:rPr lang="sv-SE" err="1">
                <a:effectLst/>
                <a:latin typeface="Helvetica LT Std" pitchFamily="2" charset="0"/>
              </a:rPr>
              <a:t>atem</a:t>
            </a:r>
            <a:r>
              <a:rPr lang="sv-SE">
                <a:effectLst/>
                <a:latin typeface="Helvetica LT Std" pitchFamily="2" charset="0"/>
              </a:rPr>
              <a:t> </a:t>
            </a:r>
            <a:r>
              <a:rPr lang="sv-SE" err="1">
                <a:effectLst/>
                <a:latin typeface="Helvetica LT Std" pitchFamily="2" charset="0"/>
              </a:rPr>
              <a:t>quodi</a:t>
            </a:r>
            <a:r>
              <a:rPr lang="sv-SE">
                <a:effectLst/>
                <a:latin typeface="Helvetica LT Std" pitchFamily="2" charset="0"/>
              </a:rPr>
              <a:t> as </a:t>
            </a:r>
            <a:r>
              <a:rPr lang="sv-SE" err="1">
                <a:effectLst/>
                <a:latin typeface="Helvetica LT Std" pitchFamily="2" charset="0"/>
              </a:rPr>
              <a:t>seque</a:t>
            </a:r>
            <a:r>
              <a:rPr lang="sv-SE">
                <a:effectLst/>
                <a:latin typeface="Helvetica LT Std" pitchFamily="2" charset="0"/>
              </a:rPr>
              <a:t> </a:t>
            </a:r>
            <a:r>
              <a:rPr lang="sv-SE" err="1">
                <a:effectLst/>
                <a:latin typeface="Helvetica LT Std" pitchFamily="2" charset="0"/>
              </a:rPr>
              <a:t>qui</a:t>
            </a:r>
            <a:r>
              <a:rPr lang="sv-SE">
                <a:effectLst/>
                <a:latin typeface="Helvetica LT Std" pitchFamily="2" charset="0"/>
              </a:rPr>
              <a:t> </a:t>
            </a:r>
            <a:r>
              <a:rPr lang="sv-SE" err="1">
                <a:effectLst/>
                <a:latin typeface="Helvetica LT Std" pitchFamily="2" charset="0"/>
              </a:rPr>
              <a:t>ipisqua</a:t>
            </a:r>
            <a:r>
              <a:rPr lang="sv-SE">
                <a:effectLst/>
                <a:latin typeface="Helvetica LT Std" pitchFamily="2" charset="0"/>
              </a:rPr>
              <a:t> </a:t>
            </a:r>
            <a:r>
              <a:rPr lang="sv-SE" err="1">
                <a:effectLst/>
                <a:latin typeface="Helvetica LT Std" pitchFamily="2" charset="0"/>
              </a:rPr>
              <a:t>eptatque</a:t>
            </a:r>
            <a:r>
              <a:rPr lang="sv-SE">
                <a:effectLst/>
                <a:latin typeface="Helvetica LT Std" pitchFamily="2" charset="0"/>
              </a:rPr>
              <a:t> et </a:t>
            </a:r>
            <a:r>
              <a:rPr lang="sv-SE" err="1">
                <a:effectLst/>
                <a:latin typeface="Helvetica LT Std" pitchFamily="2" charset="0"/>
              </a:rPr>
              <a:t>ditem</a:t>
            </a:r>
            <a:r>
              <a:rPr lang="sv-SE">
                <a:effectLst/>
                <a:latin typeface="Helvetica LT Std" pitchFamily="2" charset="0"/>
              </a:rPr>
              <a:t> </a:t>
            </a:r>
            <a:r>
              <a:rPr lang="sv-SE" err="1">
                <a:effectLst/>
                <a:latin typeface="Helvetica LT Std" pitchFamily="2" charset="0"/>
              </a:rPr>
              <a:t>qui</a:t>
            </a:r>
            <a:r>
              <a:rPr lang="sv-SE">
                <a:effectLst/>
                <a:latin typeface="Helvetica LT Std" pitchFamily="2" charset="0"/>
              </a:rPr>
              <a:t> </a:t>
            </a:r>
            <a:r>
              <a:rPr lang="sv-SE" err="1">
                <a:effectLst/>
                <a:latin typeface="Helvetica LT Std" pitchFamily="2" charset="0"/>
              </a:rPr>
              <a:t>ipisqua</a:t>
            </a:r>
            <a:r>
              <a:rPr lang="sv-SE">
                <a:effectLst/>
                <a:latin typeface="Helvetica LT Std" pitchFamily="2" charset="0"/>
              </a:rPr>
              <a:t> </a:t>
            </a:r>
            <a:r>
              <a:rPr lang="sv-SE" err="1">
                <a:effectLst/>
                <a:latin typeface="Helvetica LT Std" pitchFamily="2" charset="0"/>
              </a:rPr>
              <a:t>fugiassi</a:t>
            </a:r>
            <a:r>
              <a:rPr lang="sv-SE">
                <a:effectLst/>
                <a:latin typeface="Helvetica LT Std" pitchFamily="2" charset="0"/>
              </a:rPr>
              <a:t>.</a:t>
            </a:r>
          </a:p>
        </p:txBody>
      </p:sp>
    </p:spTree>
    <p:extLst>
      <p:ext uri="{BB962C8B-B14F-4D97-AF65-F5344CB8AC3E}">
        <p14:creationId xmlns:p14="http://schemas.microsoft.com/office/powerpoint/2010/main" val="25194226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10" userDrawn="1">
          <p15:clr>
            <a:srgbClr val="FBAE40"/>
          </p15:clr>
        </p15:guide>
        <p15:guide id="3"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mönsterdel blå">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7BE3F353-0EB2-1043-BB40-0D04091BC2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ubrik 1">
            <a:extLst>
              <a:ext uri="{FF2B5EF4-FFF2-40B4-BE49-F238E27FC236}">
                <a16:creationId xmlns:a16="http://schemas.microsoft.com/office/drawing/2014/main" id="{0923E159-0813-004F-8EC3-5D946AE68989}"/>
              </a:ext>
            </a:extLst>
          </p:cNvPr>
          <p:cNvSpPr txBox="1">
            <a:spLocks/>
          </p:cNvSpPr>
          <p:nvPr userDrawn="1"/>
        </p:nvSpPr>
        <p:spPr bwMode="auto">
          <a:xfrm>
            <a:off x="1045067" y="5229200"/>
            <a:ext cx="6264696"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0"/>
              </a:spcBef>
              <a:spcAft>
                <a:spcPct val="0"/>
              </a:spcAft>
              <a:buFontTx/>
              <a:buNone/>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Helvetica LT Std" pitchFamily="34" charset="0"/>
              </a:defRPr>
            </a:lvl2pPr>
            <a:lvl3pPr algn="ctr" rtl="0" eaLnBrk="1" fontAlgn="base" hangingPunct="1">
              <a:spcBef>
                <a:spcPct val="0"/>
              </a:spcBef>
              <a:spcAft>
                <a:spcPct val="0"/>
              </a:spcAft>
              <a:defRPr sz="4400">
                <a:solidFill>
                  <a:schemeClr val="tx2"/>
                </a:solidFill>
                <a:latin typeface="Helvetica LT Std" pitchFamily="34" charset="0"/>
              </a:defRPr>
            </a:lvl3pPr>
            <a:lvl4pPr algn="ctr" rtl="0" eaLnBrk="1" fontAlgn="base" hangingPunct="1">
              <a:spcBef>
                <a:spcPct val="0"/>
              </a:spcBef>
              <a:spcAft>
                <a:spcPct val="0"/>
              </a:spcAft>
              <a:defRPr sz="4400">
                <a:solidFill>
                  <a:schemeClr val="tx2"/>
                </a:solidFill>
                <a:latin typeface="Helvetica LT Std" pitchFamily="34" charset="0"/>
              </a:defRPr>
            </a:lvl4pPr>
            <a:lvl5pPr algn="ctr" rtl="0" eaLnBrk="1" fontAlgn="base" hangingPunct="1">
              <a:spcBef>
                <a:spcPct val="0"/>
              </a:spcBef>
              <a:spcAft>
                <a:spcPct val="0"/>
              </a:spcAft>
              <a:defRPr sz="4400">
                <a:solidFill>
                  <a:schemeClr val="tx2"/>
                </a:solidFill>
                <a:latin typeface="Helvetica LT Std" pitchFamily="34" charset="0"/>
              </a:defRPr>
            </a:lvl5pPr>
            <a:lvl6pPr marL="457200" algn="ctr" rtl="0" eaLnBrk="1" fontAlgn="base" hangingPunct="1">
              <a:spcBef>
                <a:spcPct val="0"/>
              </a:spcBef>
              <a:spcAft>
                <a:spcPct val="0"/>
              </a:spcAft>
              <a:defRPr sz="4400">
                <a:solidFill>
                  <a:schemeClr val="tx2"/>
                </a:solidFill>
                <a:latin typeface="Helvetica LT Std" pitchFamily="34" charset="0"/>
              </a:defRPr>
            </a:lvl6pPr>
            <a:lvl7pPr marL="914400" algn="ctr" rtl="0" eaLnBrk="1" fontAlgn="base" hangingPunct="1">
              <a:spcBef>
                <a:spcPct val="0"/>
              </a:spcBef>
              <a:spcAft>
                <a:spcPct val="0"/>
              </a:spcAft>
              <a:defRPr sz="4400">
                <a:solidFill>
                  <a:schemeClr val="tx2"/>
                </a:solidFill>
                <a:latin typeface="Helvetica LT Std" pitchFamily="34" charset="0"/>
              </a:defRPr>
            </a:lvl7pPr>
            <a:lvl8pPr marL="1371600" algn="ctr" rtl="0" eaLnBrk="1" fontAlgn="base" hangingPunct="1">
              <a:spcBef>
                <a:spcPct val="0"/>
              </a:spcBef>
              <a:spcAft>
                <a:spcPct val="0"/>
              </a:spcAft>
              <a:defRPr sz="4400">
                <a:solidFill>
                  <a:schemeClr val="tx2"/>
                </a:solidFill>
                <a:latin typeface="Helvetica LT Std" pitchFamily="34" charset="0"/>
              </a:defRPr>
            </a:lvl8pPr>
            <a:lvl9pPr marL="1828800" algn="ctr" rtl="0" eaLnBrk="1" fontAlgn="base" hangingPunct="1">
              <a:spcBef>
                <a:spcPct val="0"/>
              </a:spcBef>
              <a:spcAft>
                <a:spcPct val="0"/>
              </a:spcAft>
              <a:defRPr sz="4400">
                <a:solidFill>
                  <a:schemeClr val="tx2"/>
                </a:solidFill>
                <a:latin typeface="Helvetica LT Std" pitchFamily="34" charset="0"/>
              </a:defRPr>
            </a:lvl9pPr>
          </a:lstStyle>
          <a:p>
            <a:pPr>
              <a:lnSpc>
                <a:spcPts val="1880"/>
              </a:lnSpc>
            </a:pPr>
            <a:r>
              <a:rPr lang="sv-SE" sz="1200" b="0" kern="0" baseline="0">
                <a:solidFill>
                  <a:schemeClr val="bg1"/>
                </a:solidFill>
                <a:latin typeface="Helvetica LT Std" pitchFamily="2" charset="0"/>
              </a:rPr>
              <a:t>Kontakt</a:t>
            </a:r>
            <a:br>
              <a:rPr lang="sv-SE" sz="1200" b="0" kern="0" baseline="0">
                <a:solidFill>
                  <a:schemeClr val="bg1"/>
                </a:solidFill>
                <a:latin typeface="Helvetica LT Std" pitchFamily="2" charset="0"/>
              </a:rPr>
            </a:br>
            <a:r>
              <a:rPr lang="sv-SE" sz="1200" b="0" kern="0" baseline="0">
                <a:solidFill>
                  <a:schemeClr val="bg1"/>
                </a:solidFill>
                <a:latin typeface="Helvetica LT Std" pitchFamily="2" charset="0"/>
              </a:rPr>
              <a:t>Namn Efternamn, titel </a:t>
            </a:r>
          </a:p>
          <a:p>
            <a:pPr>
              <a:lnSpc>
                <a:spcPts val="1880"/>
              </a:lnSpc>
            </a:pPr>
            <a:r>
              <a:rPr lang="sv-SE" sz="1200" b="0" kern="0" baseline="0">
                <a:solidFill>
                  <a:schemeClr val="bg1"/>
                </a:solidFill>
                <a:latin typeface="Helvetica LT Std" pitchFamily="2" charset="0"/>
              </a:rPr>
              <a:t>Förvaltning</a:t>
            </a:r>
          </a:p>
        </p:txBody>
      </p:sp>
      <p:sp>
        <p:nvSpPr>
          <p:cNvPr id="14" name="Platshållare för text 13">
            <a:extLst>
              <a:ext uri="{FF2B5EF4-FFF2-40B4-BE49-F238E27FC236}">
                <a16:creationId xmlns:a16="http://schemas.microsoft.com/office/drawing/2014/main" id="{D8AE014C-5D11-AA4B-9B5A-E10B97601B64}"/>
              </a:ext>
            </a:extLst>
          </p:cNvPr>
          <p:cNvSpPr>
            <a:spLocks noGrp="1"/>
          </p:cNvSpPr>
          <p:nvPr>
            <p:ph type="body" sz="quarter" idx="10" hasCustomPrompt="1"/>
          </p:nvPr>
        </p:nvSpPr>
        <p:spPr>
          <a:xfrm>
            <a:off x="1045066" y="1556793"/>
            <a:ext cx="6563101" cy="792088"/>
          </a:xfrm>
          <a:prstGeom prst="rect">
            <a:avLst/>
          </a:prstGeom>
        </p:spPr>
        <p:txBody>
          <a:bodyPr/>
          <a:lstStyle>
            <a:lvl1pPr marL="0" indent="0">
              <a:spcBef>
                <a:spcPts val="0"/>
              </a:spcBef>
              <a:buFontTx/>
              <a:buNone/>
              <a:defRPr sz="4400" b="1" i="0" baseline="0">
                <a:solidFill>
                  <a:schemeClr val="bg2">
                    <a:lumMod val="50000"/>
                  </a:schemeClr>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a:t>Platshållare för rubrik</a:t>
            </a:r>
          </a:p>
        </p:txBody>
      </p:sp>
      <p:sp>
        <p:nvSpPr>
          <p:cNvPr id="16" name="Platshållare för text 15">
            <a:extLst>
              <a:ext uri="{FF2B5EF4-FFF2-40B4-BE49-F238E27FC236}">
                <a16:creationId xmlns:a16="http://schemas.microsoft.com/office/drawing/2014/main" id="{DB7CF14D-D680-3F46-BDF1-EE9D98B557B7}"/>
              </a:ext>
            </a:extLst>
          </p:cNvPr>
          <p:cNvSpPr>
            <a:spLocks noGrp="1"/>
          </p:cNvSpPr>
          <p:nvPr>
            <p:ph type="body" sz="quarter" idx="11" hasCustomPrompt="1"/>
          </p:nvPr>
        </p:nvSpPr>
        <p:spPr>
          <a:xfrm>
            <a:off x="1045067" y="2486437"/>
            <a:ext cx="5699005" cy="2592387"/>
          </a:xfrm>
          <a:prstGeom prst="rect">
            <a:avLst/>
          </a:prstGeom>
        </p:spPr>
        <p:txBody>
          <a:bodyPr/>
          <a:lstStyle>
            <a:lvl1pPr marL="0" indent="0">
              <a:spcAft>
                <a:spcPts val="1200"/>
              </a:spcAft>
              <a:buFontTx/>
              <a:buNone/>
              <a:defRPr lang="sv-SE" sz="2200" b="0" i="0" kern="1200" baseline="0" dirty="0">
                <a:solidFill>
                  <a:schemeClr val="tx2"/>
                </a:solidFill>
                <a:effectLst/>
                <a:latin typeface="Helvetica LT Std" pitchFamily="2" charset="0"/>
              </a:defRPr>
            </a:lvl1pPr>
            <a:lvl2pPr>
              <a:defRPr sz="2200" baseline="0"/>
            </a:lvl2pPr>
            <a:lvl3pPr>
              <a:defRPr sz="2200" baseline="0"/>
            </a:lvl3pPr>
            <a:lvl4pPr>
              <a:defRPr sz="2200" baseline="0"/>
            </a:lvl4pPr>
            <a:lvl5pPr>
              <a:defRPr sz="2200" baseline="0"/>
            </a:lvl5pPr>
          </a:lstStyle>
          <a:p>
            <a:r>
              <a:rPr lang="sv-SE" sz="2200" b="0" i="0" kern="1200" baseline="0">
                <a:solidFill>
                  <a:schemeClr val="tx2"/>
                </a:solidFill>
                <a:effectLst/>
                <a:latin typeface="Helvetica LT Std" pitchFamily="2" charset="0"/>
                <a:ea typeface="+mj-ea"/>
                <a:cs typeface="+mj-cs"/>
              </a:rPr>
              <a:t>Ne </a:t>
            </a:r>
            <a:r>
              <a:rPr lang="sv-SE" sz="2200" b="0" i="0" kern="1200" baseline="0" err="1">
                <a:solidFill>
                  <a:schemeClr val="tx2"/>
                </a:solidFill>
                <a:effectLst/>
                <a:latin typeface="Helvetica LT Std" pitchFamily="2" charset="0"/>
                <a:ea typeface="+mj-ea"/>
                <a:cs typeface="+mj-cs"/>
              </a:rPr>
              <a:t>net</a:t>
            </a:r>
            <a:r>
              <a:rPr lang="sv-SE" sz="2200" b="0" i="0" kern="1200" baseline="0">
                <a:solidFill>
                  <a:schemeClr val="tx2"/>
                </a:solidFill>
                <a:effectLst/>
                <a:latin typeface="Helvetica LT Std" pitchFamily="2" charset="0"/>
                <a:ea typeface="+mj-ea"/>
                <a:cs typeface="+mj-cs"/>
              </a:rPr>
              <a:t> ut </a:t>
            </a:r>
            <a:r>
              <a:rPr lang="sv-SE" sz="2200" b="0" i="0" kern="1200" baseline="0" err="1">
                <a:solidFill>
                  <a:schemeClr val="tx2"/>
                </a:solidFill>
                <a:effectLst/>
                <a:latin typeface="Helvetica LT Std" pitchFamily="2" charset="0"/>
                <a:ea typeface="+mj-ea"/>
                <a:cs typeface="+mj-cs"/>
              </a:rPr>
              <a:t>ipsam</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estiure</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sediamus</a:t>
            </a:r>
            <a:r>
              <a:rPr lang="sv-SE" sz="2200" b="0" i="0" kern="1200" baseline="0">
                <a:solidFill>
                  <a:schemeClr val="tx2"/>
                </a:solidFill>
                <a:effectLst/>
                <a:latin typeface="Helvetica LT Std" pitchFamily="2" charset="0"/>
                <a:ea typeface="+mj-ea"/>
                <a:cs typeface="+mj-cs"/>
              </a:rPr>
              <a:t> del et </a:t>
            </a:r>
            <a:r>
              <a:rPr lang="sv-SE" sz="2200" b="0" i="0" kern="1200" baseline="0" err="1">
                <a:solidFill>
                  <a:schemeClr val="tx2"/>
                </a:solidFill>
                <a:effectLst/>
                <a:latin typeface="Helvetica LT Std" pitchFamily="2" charset="0"/>
                <a:ea typeface="+mj-ea"/>
                <a:cs typeface="+mj-cs"/>
              </a:rPr>
              <a:t>vollaccum</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eum</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volo</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volupti</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nissit</a:t>
            </a:r>
            <a:r>
              <a:rPr lang="sv-SE" sz="2200" b="0" i="0" kern="1200" baseline="0">
                <a:solidFill>
                  <a:schemeClr val="tx2"/>
                </a:solidFill>
                <a:effectLst/>
                <a:latin typeface="Helvetica LT Std" pitchFamily="2" charset="0"/>
                <a:ea typeface="+mj-ea"/>
                <a:cs typeface="+mj-cs"/>
              </a:rPr>
              <a:t> et </a:t>
            </a:r>
            <a:r>
              <a:rPr lang="sv-SE" sz="2200" b="0" i="0" kern="1200" baseline="0" err="1">
                <a:solidFill>
                  <a:schemeClr val="tx2"/>
                </a:solidFill>
                <a:effectLst/>
                <a:latin typeface="Helvetica LT Std" pitchFamily="2" charset="0"/>
                <a:ea typeface="+mj-ea"/>
                <a:cs typeface="+mj-cs"/>
              </a:rPr>
              <a:t>aliquos</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tianis</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esed</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minienditis</a:t>
            </a:r>
            <a:r>
              <a:rPr lang="sv-SE" sz="2200" b="0" i="0" kern="1200" baseline="0">
                <a:solidFill>
                  <a:schemeClr val="tx2"/>
                </a:solidFill>
                <a:effectLst/>
                <a:latin typeface="Helvetica LT Std" pitchFamily="2" charset="0"/>
                <a:ea typeface="+mj-ea"/>
                <a:cs typeface="+mj-cs"/>
              </a:rPr>
              <a:t> repe </a:t>
            </a:r>
            <a:r>
              <a:rPr lang="sv-SE" sz="2200" b="0" i="0" kern="1200" baseline="0" err="1">
                <a:solidFill>
                  <a:schemeClr val="tx2"/>
                </a:solidFill>
                <a:effectLst/>
                <a:latin typeface="Helvetica LT Std" pitchFamily="2" charset="0"/>
                <a:ea typeface="+mj-ea"/>
                <a:cs typeface="+mj-cs"/>
              </a:rPr>
              <a:t>ri</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temperf</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erferum</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rerit</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tem</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quiae</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dolor</a:t>
            </a:r>
            <a:r>
              <a:rPr lang="sv-SE" sz="2200" b="0" i="0" kern="1200" baseline="0">
                <a:solidFill>
                  <a:schemeClr val="tx2"/>
                </a:solidFill>
                <a:effectLst/>
                <a:latin typeface="Helvetica LT Std" pitchFamily="2" charset="0"/>
                <a:ea typeface="+mj-ea"/>
                <a:cs typeface="+mj-cs"/>
              </a:rPr>
              <a:t>.</a:t>
            </a:r>
          </a:p>
        </p:txBody>
      </p:sp>
    </p:spTree>
    <p:extLst>
      <p:ext uri="{BB962C8B-B14F-4D97-AF65-F5344CB8AC3E}">
        <p14:creationId xmlns:p14="http://schemas.microsoft.com/office/powerpoint/2010/main" val="2995127256"/>
      </p:ext>
    </p:extLst>
  </p:cSld>
  <p:clrMapOvr>
    <a:masterClrMapping/>
  </p:clrMapOvr>
  <p:extLst>
    <p:ext uri="{DCECCB84-F9BA-43D5-87BE-67443E8EF086}">
      <p15:sldGuideLst xmlns:p15="http://schemas.microsoft.com/office/powerpoint/2012/main">
        <p15:guide id="1" pos="3840" userDrawn="1">
          <p15:clr>
            <a:srgbClr val="FBAE40"/>
          </p15:clr>
        </p15:guide>
        <p15:guide id="2" pos="710" userDrawn="1">
          <p15:clr>
            <a:srgbClr val="FBAE40"/>
          </p15:clr>
        </p15:guide>
        <p15:guide id="3" orient="horz" pos="1616" userDrawn="1">
          <p15:clr>
            <a:srgbClr val="FBAE40"/>
          </p15:clr>
        </p15:guide>
        <p15:guide id="4" orient="horz" pos="134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mönsterdel orange">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192B0E59-6A6B-9E4D-8FA2-2185CE038E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Platshållare för text 13">
            <a:extLst>
              <a:ext uri="{FF2B5EF4-FFF2-40B4-BE49-F238E27FC236}">
                <a16:creationId xmlns:a16="http://schemas.microsoft.com/office/drawing/2014/main" id="{D8AE014C-5D11-AA4B-9B5A-E10B97601B64}"/>
              </a:ext>
            </a:extLst>
          </p:cNvPr>
          <p:cNvSpPr>
            <a:spLocks noGrp="1"/>
          </p:cNvSpPr>
          <p:nvPr>
            <p:ph type="body" sz="quarter" idx="10" hasCustomPrompt="1"/>
          </p:nvPr>
        </p:nvSpPr>
        <p:spPr>
          <a:xfrm>
            <a:off x="1045066" y="1556793"/>
            <a:ext cx="6563101" cy="792088"/>
          </a:xfrm>
          <a:prstGeom prst="rect">
            <a:avLst/>
          </a:prstGeom>
        </p:spPr>
        <p:txBody>
          <a:bodyPr/>
          <a:lstStyle>
            <a:lvl1pPr marL="0" indent="0">
              <a:spcBef>
                <a:spcPts val="0"/>
              </a:spcBef>
              <a:buFontTx/>
              <a:buNone/>
              <a:defRPr sz="4400" b="1" i="0" baseline="0">
                <a:solidFill>
                  <a:schemeClr val="bg2">
                    <a:lumMod val="50000"/>
                  </a:schemeClr>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a:t>Platshållare för rubrik</a:t>
            </a:r>
          </a:p>
        </p:txBody>
      </p:sp>
      <p:sp>
        <p:nvSpPr>
          <p:cNvPr id="5" name="Platshållare för text 15">
            <a:extLst>
              <a:ext uri="{FF2B5EF4-FFF2-40B4-BE49-F238E27FC236}">
                <a16:creationId xmlns:a16="http://schemas.microsoft.com/office/drawing/2014/main" id="{D7A9FF44-4E7B-434A-A875-555F7FE83E72}"/>
              </a:ext>
            </a:extLst>
          </p:cNvPr>
          <p:cNvSpPr>
            <a:spLocks noGrp="1"/>
          </p:cNvSpPr>
          <p:nvPr>
            <p:ph type="body" sz="quarter" idx="11" hasCustomPrompt="1"/>
          </p:nvPr>
        </p:nvSpPr>
        <p:spPr>
          <a:xfrm>
            <a:off x="1045067" y="2486437"/>
            <a:ext cx="5699005" cy="2592387"/>
          </a:xfrm>
          <a:prstGeom prst="rect">
            <a:avLst/>
          </a:prstGeom>
        </p:spPr>
        <p:txBody>
          <a:bodyPr/>
          <a:lstStyle>
            <a:lvl1pPr marL="0" indent="0">
              <a:spcAft>
                <a:spcPts val="1200"/>
              </a:spcAft>
              <a:buFontTx/>
              <a:buNone/>
              <a:defRPr lang="sv-SE" sz="2200" b="0" i="0" kern="1200" baseline="0" dirty="0">
                <a:solidFill>
                  <a:schemeClr val="tx2"/>
                </a:solidFill>
                <a:effectLst/>
                <a:latin typeface="Helvetica LT Std" pitchFamily="2" charset="0"/>
              </a:defRPr>
            </a:lvl1pPr>
            <a:lvl2pPr>
              <a:defRPr sz="2200" baseline="0"/>
            </a:lvl2pPr>
            <a:lvl3pPr>
              <a:defRPr sz="2200" baseline="0"/>
            </a:lvl3pPr>
            <a:lvl4pPr>
              <a:defRPr sz="2200" baseline="0"/>
            </a:lvl4pPr>
            <a:lvl5pPr>
              <a:defRPr sz="2200" baseline="0"/>
            </a:lvl5pPr>
          </a:lstStyle>
          <a:p>
            <a:r>
              <a:rPr lang="sv-SE" sz="2200" b="0" i="0" kern="1200" baseline="0">
                <a:solidFill>
                  <a:schemeClr val="tx2"/>
                </a:solidFill>
                <a:effectLst/>
                <a:latin typeface="Helvetica LT Std" pitchFamily="2" charset="0"/>
                <a:ea typeface="+mj-ea"/>
                <a:cs typeface="+mj-cs"/>
              </a:rPr>
              <a:t>Ne </a:t>
            </a:r>
            <a:r>
              <a:rPr lang="sv-SE" sz="2200" b="0" i="0" kern="1200" baseline="0" err="1">
                <a:solidFill>
                  <a:schemeClr val="tx2"/>
                </a:solidFill>
                <a:effectLst/>
                <a:latin typeface="Helvetica LT Std" pitchFamily="2" charset="0"/>
                <a:ea typeface="+mj-ea"/>
                <a:cs typeface="+mj-cs"/>
              </a:rPr>
              <a:t>net</a:t>
            </a:r>
            <a:r>
              <a:rPr lang="sv-SE" sz="2200" b="0" i="0" kern="1200" baseline="0">
                <a:solidFill>
                  <a:schemeClr val="tx2"/>
                </a:solidFill>
                <a:effectLst/>
                <a:latin typeface="Helvetica LT Std" pitchFamily="2" charset="0"/>
                <a:ea typeface="+mj-ea"/>
                <a:cs typeface="+mj-cs"/>
              </a:rPr>
              <a:t> ut </a:t>
            </a:r>
            <a:r>
              <a:rPr lang="sv-SE" sz="2200" b="0" i="0" kern="1200" baseline="0" err="1">
                <a:solidFill>
                  <a:schemeClr val="tx2"/>
                </a:solidFill>
                <a:effectLst/>
                <a:latin typeface="Helvetica LT Std" pitchFamily="2" charset="0"/>
                <a:ea typeface="+mj-ea"/>
                <a:cs typeface="+mj-cs"/>
              </a:rPr>
              <a:t>ipsam</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estiure</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sediamus</a:t>
            </a:r>
            <a:r>
              <a:rPr lang="sv-SE" sz="2200" b="0" i="0" kern="1200" baseline="0">
                <a:solidFill>
                  <a:schemeClr val="tx2"/>
                </a:solidFill>
                <a:effectLst/>
                <a:latin typeface="Helvetica LT Std" pitchFamily="2" charset="0"/>
                <a:ea typeface="+mj-ea"/>
                <a:cs typeface="+mj-cs"/>
              </a:rPr>
              <a:t> del et </a:t>
            </a:r>
            <a:r>
              <a:rPr lang="sv-SE" sz="2200" b="0" i="0" kern="1200" baseline="0" err="1">
                <a:solidFill>
                  <a:schemeClr val="tx2"/>
                </a:solidFill>
                <a:effectLst/>
                <a:latin typeface="Helvetica LT Std" pitchFamily="2" charset="0"/>
                <a:ea typeface="+mj-ea"/>
                <a:cs typeface="+mj-cs"/>
              </a:rPr>
              <a:t>vollaccum</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eum</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volo</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volupti</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nissit</a:t>
            </a:r>
            <a:r>
              <a:rPr lang="sv-SE" sz="2200" b="0" i="0" kern="1200" baseline="0">
                <a:solidFill>
                  <a:schemeClr val="tx2"/>
                </a:solidFill>
                <a:effectLst/>
                <a:latin typeface="Helvetica LT Std" pitchFamily="2" charset="0"/>
                <a:ea typeface="+mj-ea"/>
                <a:cs typeface="+mj-cs"/>
              </a:rPr>
              <a:t> et </a:t>
            </a:r>
            <a:r>
              <a:rPr lang="sv-SE" sz="2200" b="0" i="0" kern="1200" baseline="0" err="1">
                <a:solidFill>
                  <a:schemeClr val="tx2"/>
                </a:solidFill>
                <a:effectLst/>
                <a:latin typeface="Helvetica LT Std" pitchFamily="2" charset="0"/>
                <a:ea typeface="+mj-ea"/>
                <a:cs typeface="+mj-cs"/>
              </a:rPr>
              <a:t>aliquos</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tianis</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esed</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minienditis</a:t>
            </a:r>
            <a:r>
              <a:rPr lang="sv-SE" sz="2200" b="0" i="0" kern="1200" baseline="0">
                <a:solidFill>
                  <a:schemeClr val="tx2"/>
                </a:solidFill>
                <a:effectLst/>
                <a:latin typeface="Helvetica LT Std" pitchFamily="2" charset="0"/>
                <a:ea typeface="+mj-ea"/>
                <a:cs typeface="+mj-cs"/>
              </a:rPr>
              <a:t> repe </a:t>
            </a:r>
            <a:r>
              <a:rPr lang="sv-SE" sz="2200" b="0" i="0" kern="1200" baseline="0" err="1">
                <a:solidFill>
                  <a:schemeClr val="tx2"/>
                </a:solidFill>
                <a:effectLst/>
                <a:latin typeface="Helvetica LT Std" pitchFamily="2" charset="0"/>
                <a:ea typeface="+mj-ea"/>
                <a:cs typeface="+mj-cs"/>
              </a:rPr>
              <a:t>ri</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temperf</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erferum</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rerit</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tem</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quiae</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dolor</a:t>
            </a:r>
            <a:r>
              <a:rPr lang="sv-SE" sz="2200" b="0" i="0" kern="1200" baseline="0">
                <a:solidFill>
                  <a:schemeClr val="tx2"/>
                </a:solidFill>
                <a:effectLst/>
                <a:latin typeface="Helvetica LT Std" pitchFamily="2" charset="0"/>
                <a:ea typeface="+mj-ea"/>
                <a:cs typeface="+mj-cs"/>
              </a:rPr>
              <a:t>.</a:t>
            </a:r>
          </a:p>
        </p:txBody>
      </p:sp>
    </p:spTree>
    <p:extLst>
      <p:ext uri="{BB962C8B-B14F-4D97-AF65-F5344CB8AC3E}">
        <p14:creationId xmlns:p14="http://schemas.microsoft.com/office/powerpoint/2010/main" val="1463111199"/>
      </p:ext>
    </p:extLst>
  </p:cSld>
  <p:clrMapOvr>
    <a:masterClrMapping/>
  </p:clrMapOvr>
  <p:extLst>
    <p:ext uri="{DCECCB84-F9BA-43D5-87BE-67443E8EF086}">
      <p15:sldGuideLst xmlns:p15="http://schemas.microsoft.com/office/powerpoint/2012/main">
        <p15:guide id="1" pos="3840" userDrawn="1">
          <p15:clr>
            <a:srgbClr val="FBAE40"/>
          </p15:clr>
        </p15:guide>
        <p15:guide id="2" pos="710" userDrawn="1">
          <p15:clr>
            <a:srgbClr val="FBAE40"/>
          </p15:clr>
        </p15:guide>
        <p15:guide id="3" orient="horz" pos="1616" userDrawn="1">
          <p15:clr>
            <a:srgbClr val="FBAE40"/>
          </p15:clr>
        </p15:guide>
        <p15:guide id="4" orient="horz" pos="134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ffror mönster ljusblå">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6813D473-4C75-5E47-ABD3-BA43B27D82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Platshållare för text 13">
            <a:extLst>
              <a:ext uri="{FF2B5EF4-FFF2-40B4-BE49-F238E27FC236}">
                <a16:creationId xmlns:a16="http://schemas.microsoft.com/office/drawing/2014/main" id="{9F1799FF-16DD-DC4E-89E2-18474DA751B2}"/>
              </a:ext>
            </a:extLst>
          </p:cNvPr>
          <p:cNvSpPr>
            <a:spLocks noGrp="1"/>
          </p:cNvSpPr>
          <p:nvPr>
            <p:ph type="body" sz="quarter" idx="10" hasCustomPrompt="1"/>
          </p:nvPr>
        </p:nvSpPr>
        <p:spPr>
          <a:xfrm>
            <a:off x="1127125" y="1772816"/>
            <a:ext cx="1872208" cy="1944216"/>
          </a:xfrm>
          <a:prstGeom prst="rect">
            <a:avLst/>
          </a:prstGeom>
        </p:spPr>
        <p:txBody>
          <a:bodyPr/>
          <a:lstStyle>
            <a:lvl1pPr marL="0" indent="0" algn="ctr">
              <a:spcBef>
                <a:spcPts val="0"/>
              </a:spcBef>
              <a:buFontTx/>
              <a:buNone/>
              <a:defRPr sz="12200" b="1" i="0" baseline="0">
                <a:solidFill>
                  <a:schemeClr val="accent1"/>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a:t>1</a:t>
            </a:r>
          </a:p>
        </p:txBody>
      </p:sp>
      <p:sp>
        <p:nvSpPr>
          <p:cNvPr id="8" name="Platshållare för text 7">
            <a:extLst>
              <a:ext uri="{FF2B5EF4-FFF2-40B4-BE49-F238E27FC236}">
                <a16:creationId xmlns:a16="http://schemas.microsoft.com/office/drawing/2014/main" id="{787AB806-A1B2-3248-B605-4BE6FE24B539}"/>
              </a:ext>
            </a:extLst>
          </p:cNvPr>
          <p:cNvSpPr>
            <a:spLocks noGrp="1"/>
          </p:cNvSpPr>
          <p:nvPr>
            <p:ph type="body" sz="quarter" idx="11" hasCustomPrompt="1"/>
          </p:nvPr>
        </p:nvSpPr>
        <p:spPr>
          <a:xfrm>
            <a:off x="1127449" y="3645024"/>
            <a:ext cx="2304255" cy="1223565"/>
          </a:xfrm>
          <a:prstGeom prst="rect">
            <a:avLst/>
          </a:prstGeom>
        </p:spPr>
        <p:txBody>
          <a:bodyPr/>
          <a:lstStyle>
            <a:lvl1pPr marL="0" indent="0">
              <a:buFontTx/>
              <a:buNone/>
              <a:defRPr lang="sv-SE" sz="1500" baseline="0" smtClean="0">
                <a:effectLst/>
              </a:defRPr>
            </a:lvl1pPr>
            <a:lvl2pPr marL="457200" indent="0">
              <a:buFontTx/>
              <a:buNone/>
              <a:defRPr sz="1800" baseline="0"/>
            </a:lvl2pPr>
            <a:lvl3pPr marL="914400" indent="0">
              <a:buFontTx/>
              <a:buNone/>
              <a:defRPr sz="1800" baseline="0"/>
            </a:lvl3pPr>
            <a:lvl4pPr marL="1371600" indent="0">
              <a:buFontTx/>
              <a:buNone/>
              <a:defRPr sz="1800" baseline="0"/>
            </a:lvl4pPr>
            <a:lvl5pPr marL="1828800" indent="0">
              <a:buFontTx/>
              <a:buNone/>
              <a:defRPr sz="1800" baseline="0"/>
            </a:lvl5pPr>
          </a:lstStyle>
          <a:p>
            <a:r>
              <a:rPr lang="sv-SE" err="1">
                <a:effectLst/>
                <a:latin typeface="Helvetica LT Std" pitchFamily="2" charset="0"/>
              </a:rPr>
              <a:t>Con</a:t>
            </a:r>
            <a:r>
              <a:rPr lang="sv-SE">
                <a:effectLst/>
                <a:latin typeface="Helvetica LT Std" pitchFamily="2" charset="0"/>
              </a:rPr>
              <a:t> </a:t>
            </a:r>
            <a:r>
              <a:rPr lang="sv-SE" err="1">
                <a:effectLst/>
                <a:latin typeface="Helvetica LT Std" pitchFamily="2" charset="0"/>
              </a:rPr>
              <a:t>reris</a:t>
            </a:r>
            <a:r>
              <a:rPr lang="sv-SE">
                <a:effectLst/>
                <a:latin typeface="Helvetica LT Std" pitchFamily="2" charset="0"/>
              </a:rPr>
              <a:t> </a:t>
            </a:r>
            <a:r>
              <a:rPr lang="sv-SE" err="1">
                <a:effectLst/>
                <a:latin typeface="Helvetica LT Std" pitchFamily="2" charset="0"/>
              </a:rPr>
              <a:t>voloria</a:t>
            </a:r>
            <a:r>
              <a:rPr lang="sv-SE">
                <a:effectLst/>
                <a:latin typeface="Helvetica LT Std" pitchFamily="2" charset="0"/>
              </a:rPr>
              <a:t> tur</a:t>
            </a:r>
            <a:br>
              <a:rPr lang="sv-SE">
                <a:effectLst/>
                <a:latin typeface="Helvetica LT Std" pitchFamily="2" charset="0"/>
              </a:rPr>
            </a:br>
            <a:r>
              <a:rPr lang="sv-SE" err="1">
                <a:effectLst/>
                <a:latin typeface="Helvetica LT Std" pitchFamily="2" charset="0"/>
              </a:rPr>
              <a:t>mosam</a:t>
            </a:r>
            <a:r>
              <a:rPr lang="sv-SE">
                <a:effectLst/>
                <a:latin typeface="Helvetica LT Std" pitchFamily="2" charset="0"/>
              </a:rPr>
              <a:t> </a:t>
            </a:r>
            <a:r>
              <a:rPr lang="sv-SE" err="1">
                <a:effectLst/>
                <a:latin typeface="Helvetica LT Std" pitchFamily="2" charset="0"/>
              </a:rPr>
              <a:t>int</a:t>
            </a:r>
            <a:r>
              <a:rPr lang="sv-SE">
                <a:effectLst/>
                <a:latin typeface="Helvetica LT Std" pitchFamily="2" charset="0"/>
              </a:rPr>
              <a:t> </a:t>
            </a:r>
            <a:r>
              <a:rPr lang="sv-SE" err="1">
                <a:effectLst/>
                <a:latin typeface="Helvetica LT Std" pitchFamily="2" charset="0"/>
              </a:rPr>
              <a:t>molum</a:t>
            </a:r>
            <a:r>
              <a:rPr lang="sv-SE">
                <a:effectLst/>
                <a:latin typeface="Helvetica LT Std" pitchFamily="2" charset="0"/>
              </a:rPr>
              <a:t> </a:t>
            </a:r>
            <a:r>
              <a:rPr lang="sv-SE" err="1">
                <a:effectLst/>
                <a:latin typeface="Helvetica LT Std" pitchFamily="2" charset="0"/>
              </a:rPr>
              <a:t>tem</a:t>
            </a:r>
            <a:r>
              <a:rPr lang="sv-SE">
                <a:effectLst/>
                <a:latin typeface="Helvetica LT Std" pitchFamily="2" charset="0"/>
              </a:rPr>
              <a:t> </a:t>
            </a:r>
            <a:r>
              <a:rPr lang="sv-SE" err="1">
                <a:effectLst/>
                <a:latin typeface="Helvetica LT Std" pitchFamily="2" charset="0"/>
              </a:rPr>
              <a:t>quas</a:t>
            </a:r>
            <a:r>
              <a:rPr lang="sv-SE">
                <a:effectLst/>
                <a:latin typeface="Helvetica LT Std" pitchFamily="2" charset="0"/>
              </a:rPr>
              <a:t> </a:t>
            </a:r>
            <a:r>
              <a:rPr lang="sv-SE" err="1">
                <a:effectLst/>
                <a:latin typeface="Helvetica LT Std" pitchFamily="2" charset="0"/>
              </a:rPr>
              <a:t>con</a:t>
            </a:r>
            <a:r>
              <a:rPr lang="sv-SE">
                <a:effectLst/>
                <a:latin typeface="Helvetica LT Std" pitchFamily="2" charset="0"/>
              </a:rPr>
              <a:t> re </a:t>
            </a:r>
            <a:r>
              <a:rPr lang="sv-SE" err="1">
                <a:effectLst/>
                <a:latin typeface="Helvetica LT Std" pitchFamily="2" charset="0"/>
              </a:rPr>
              <a:t>onsequi</a:t>
            </a:r>
            <a:r>
              <a:rPr lang="sv-SE">
                <a:effectLst/>
                <a:latin typeface="Helvetica LT Std" pitchFamily="2" charset="0"/>
              </a:rPr>
              <a:t> </a:t>
            </a:r>
            <a:r>
              <a:rPr lang="sv-SE" err="1">
                <a:effectLst/>
                <a:latin typeface="Helvetica LT Std" pitchFamily="2" charset="0"/>
              </a:rPr>
              <a:t>tempor</a:t>
            </a:r>
            <a:r>
              <a:rPr lang="sv-SE">
                <a:effectLst/>
                <a:latin typeface="Helvetica LT Std" pitchFamily="2" charset="0"/>
              </a:rPr>
              <a:t> </a:t>
            </a:r>
            <a:r>
              <a:rPr lang="sv-SE" err="1">
                <a:effectLst/>
                <a:latin typeface="Helvetica LT Std" pitchFamily="2" charset="0"/>
              </a:rPr>
              <a:t>aut</a:t>
            </a:r>
            <a:r>
              <a:rPr lang="sv-SE">
                <a:effectLst/>
                <a:latin typeface="Helvetica LT Std" pitchFamily="2" charset="0"/>
              </a:rPr>
              <a:t> </a:t>
            </a:r>
            <a:r>
              <a:rPr lang="sv-SE" err="1">
                <a:effectLst/>
                <a:latin typeface="Helvetica LT Std" pitchFamily="2" charset="0"/>
              </a:rPr>
              <a:t>iunt</a:t>
            </a:r>
            <a:r>
              <a:rPr lang="sv-SE">
                <a:effectLst/>
                <a:latin typeface="Helvetica LT Std" pitchFamily="2" charset="0"/>
              </a:rPr>
              <a:t> </a:t>
            </a:r>
            <a:r>
              <a:rPr lang="sv-SE" err="1">
                <a:effectLst/>
                <a:latin typeface="Helvetica LT Std" pitchFamily="2" charset="0"/>
              </a:rPr>
              <a:t>occum</a:t>
            </a:r>
            <a:r>
              <a:rPr lang="sv-SE">
                <a:effectLst/>
                <a:latin typeface="Helvetica LT Std" pitchFamily="2" charset="0"/>
              </a:rPr>
              <a:t>.</a:t>
            </a:r>
          </a:p>
        </p:txBody>
      </p:sp>
      <p:sp>
        <p:nvSpPr>
          <p:cNvPr id="13" name="Platshållare för text 13">
            <a:extLst>
              <a:ext uri="{FF2B5EF4-FFF2-40B4-BE49-F238E27FC236}">
                <a16:creationId xmlns:a16="http://schemas.microsoft.com/office/drawing/2014/main" id="{3DDEAE54-5988-9547-8E3E-2A1C95324ADB}"/>
              </a:ext>
            </a:extLst>
          </p:cNvPr>
          <p:cNvSpPr>
            <a:spLocks noGrp="1"/>
          </p:cNvSpPr>
          <p:nvPr>
            <p:ph type="body" sz="quarter" idx="12" hasCustomPrompt="1"/>
          </p:nvPr>
        </p:nvSpPr>
        <p:spPr>
          <a:xfrm>
            <a:off x="3731792" y="1772816"/>
            <a:ext cx="1872208" cy="1944216"/>
          </a:xfrm>
          <a:prstGeom prst="rect">
            <a:avLst/>
          </a:prstGeom>
        </p:spPr>
        <p:txBody>
          <a:bodyPr/>
          <a:lstStyle>
            <a:lvl1pPr marL="0" indent="0" algn="ctr">
              <a:spcBef>
                <a:spcPts val="0"/>
              </a:spcBef>
              <a:buFontTx/>
              <a:buNone/>
              <a:defRPr sz="12200" b="1" i="0" baseline="0">
                <a:solidFill>
                  <a:schemeClr val="accent1"/>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a:t>2</a:t>
            </a:r>
          </a:p>
        </p:txBody>
      </p:sp>
      <p:sp>
        <p:nvSpPr>
          <p:cNvPr id="17" name="Platshållare för text 13">
            <a:extLst>
              <a:ext uri="{FF2B5EF4-FFF2-40B4-BE49-F238E27FC236}">
                <a16:creationId xmlns:a16="http://schemas.microsoft.com/office/drawing/2014/main" id="{CD9D9C24-5D0C-DE41-9418-1518D4E67426}"/>
              </a:ext>
            </a:extLst>
          </p:cNvPr>
          <p:cNvSpPr>
            <a:spLocks noGrp="1"/>
          </p:cNvSpPr>
          <p:nvPr>
            <p:ph type="body" sz="quarter" idx="14" hasCustomPrompt="1"/>
          </p:nvPr>
        </p:nvSpPr>
        <p:spPr>
          <a:xfrm>
            <a:off x="6312024" y="1772816"/>
            <a:ext cx="1872208" cy="1944216"/>
          </a:xfrm>
          <a:prstGeom prst="rect">
            <a:avLst/>
          </a:prstGeom>
        </p:spPr>
        <p:txBody>
          <a:bodyPr/>
          <a:lstStyle>
            <a:lvl1pPr marL="0" indent="0" algn="ctr">
              <a:spcBef>
                <a:spcPts val="0"/>
              </a:spcBef>
              <a:buFontTx/>
              <a:buNone/>
              <a:defRPr sz="12200" b="1" i="0" baseline="0">
                <a:solidFill>
                  <a:schemeClr val="accent1"/>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a:t>3</a:t>
            </a:r>
          </a:p>
        </p:txBody>
      </p:sp>
      <p:sp>
        <p:nvSpPr>
          <p:cNvPr id="19" name="Platshållare för text 13">
            <a:extLst>
              <a:ext uri="{FF2B5EF4-FFF2-40B4-BE49-F238E27FC236}">
                <a16:creationId xmlns:a16="http://schemas.microsoft.com/office/drawing/2014/main" id="{03A9A016-DB19-6049-9ED8-2A391832993E}"/>
              </a:ext>
            </a:extLst>
          </p:cNvPr>
          <p:cNvSpPr>
            <a:spLocks noGrp="1"/>
          </p:cNvSpPr>
          <p:nvPr>
            <p:ph type="body" sz="quarter" idx="16" hasCustomPrompt="1"/>
          </p:nvPr>
        </p:nvSpPr>
        <p:spPr>
          <a:xfrm>
            <a:off x="8904312" y="1772816"/>
            <a:ext cx="1872208" cy="1944216"/>
          </a:xfrm>
          <a:prstGeom prst="rect">
            <a:avLst/>
          </a:prstGeom>
        </p:spPr>
        <p:txBody>
          <a:bodyPr/>
          <a:lstStyle>
            <a:lvl1pPr marL="0" indent="0" algn="ctr">
              <a:spcBef>
                <a:spcPts val="0"/>
              </a:spcBef>
              <a:buFontTx/>
              <a:buNone/>
              <a:defRPr sz="12200" b="1" i="0" baseline="0">
                <a:solidFill>
                  <a:schemeClr val="accent1"/>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a:t>4</a:t>
            </a:r>
          </a:p>
        </p:txBody>
      </p:sp>
      <p:sp>
        <p:nvSpPr>
          <p:cNvPr id="21" name="Platshållare för text 7">
            <a:extLst>
              <a:ext uri="{FF2B5EF4-FFF2-40B4-BE49-F238E27FC236}">
                <a16:creationId xmlns:a16="http://schemas.microsoft.com/office/drawing/2014/main" id="{73EA9E9D-702D-4E4D-996D-725F83B56CB3}"/>
              </a:ext>
            </a:extLst>
          </p:cNvPr>
          <p:cNvSpPr>
            <a:spLocks noGrp="1"/>
          </p:cNvSpPr>
          <p:nvPr>
            <p:ph type="body" sz="quarter" idx="17" hasCustomPrompt="1"/>
          </p:nvPr>
        </p:nvSpPr>
        <p:spPr>
          <a:xfrm>
            <a:off x="3719736" y="3645024"/>
            <a:ext cx="2304255" cy="1223565"/>
          </a:xfrm>
          <a:prstGeom prst="rect">
            <a:avLst/>
          </a:prstGeom>
        </p:spPr>
        <p:txBody>
          <a:bodyPr/>
          <a:lstStyle>
            <a:lvl1pPr marL="0" indent="0">
              <a:buFontTx/>
              <a:buNone/>
              <a:defRPr lang="sv-SE" sz="1500" baseline="0" smtClean="0">
                <a:effectLst/>
              </a:defRPr>
            </a:lvl1pPr>
            <a:lvl2pPr marL="457200" indent="0">
              <a:buFontTx/>
              <a:buNone/>
              <a:defRPr sz="1800" baseline="0"/>
            </a:lvl2pPr>
            <a:lvl3pPr marL="914400" indent="0">
              <a:buFontTx/>
              <a:buNone/>
              <a:defRPr sz="1800" baseline="0"/>
            </a:lvl3pPr>
            <a:lvl4pPr marL="1371600" indent="0">
              <a:buFontTx/>
              <a:buNone/>
              <a:defRPr sz="1800" baseline="0"/>
            </a:lvl4pPr>
            <a:lvl5pPr marL="1828800" indent="0">
              <a:buFontTx/>
              <a:buNone/>
              <a:defRPr sz="1800" baseline="0"/>
            </a:lvl5pPr>
          </a:lstStyle>
          <a:p>
            <a:r>
              <a:rPr lang="sv-SE" err="1">
                <a:effectLst/>
                <a:latin typeface="Helvetica LT Std" pitchFamily="2" charset="0"/>
              </a:rPr>
              <a:t>Reris</a:t>
            </a:r>
            <a:r>
              <a:rPr lang="sv-SE">
                <a:effectLst/>
                <a:latin typeface="Helvetica LT Std" pitchFamily="2" charset="0"/>
              </a:rPr>
              <a:t> </a:t>
            </a:r>
            <a:r>
              <a:rPr lang="sv-SE" err="1">
                <a:effectLst/>
                <a:latin typeface="Helvetica LT Std" pitchFamily="2" charset="0"/>
              </a:rPr>
              <a:t>voloria</a:t>
            </a:r>
            <a:r>
              <a:rPr lang="sv-SE">
                <a:effectLst/>
                <a:latin typeface="Helvetica LT Std" pitchFamily="2" charset="0"/>
              </a:rPr>
              <a:t> </a:t>
            </a:r>
            <a:r>
              <a:rPr lang="sv-SE" err="1">
                <a:effectLst/>
                <a:latin typeface="Helvetica LT Std" pitchFamily="2" charset="0"/>
              </a:rPr>
              <a:t>turma</a:t>
            </a:r>
            <a:br>
              <a:rPr lang="sv-SE">
                <a:effectLst/>
                <a:latin typeface="Helvetica LT Std" pitchFamily="2" charset="0"/>
              </a:rPr>
            </a:br>
            <a:r>
              <a:rPr lang="sv-SE" err="1">
                <a:effectLst/>
                <a:latin typeface="Helvetica LT Std" pitchFamily="2" charset="0"/>
              </a:rPr>
              <a:t>mosam</a:t>
            </a:r>
            <a:r>
              <a:rPr lang="sv-SE">
                <a:effectLst/>
                <a:latin typeface="Helvetica LT Std" pitchFamily="2" charset="0"/>
              </a:rPr>
              <a:t> </a:t>
            </a:r>
            <a:r>
              <a:rPr lang="sv-SE" err="1">
                <a:effectLst/>
                <a:latin typeface="Helvetica LT Std" pitchFamily="2" charset="0"/>
              </a:rPr>
              <a:t>int</a:t>
            </a:r>
            <a:r>
              <a:rPr lang="sv-SE">
                <a:effectLst/>
                <a:latin typeface="Helvetica LT Std" pitchFamily="2" charset="0"/>
              </a:rPr>
              <a:t> </a:t>
            </a:r>
            <a:r>
              <a:rPr lang="sv-SE" err="1">
                <a:effectLst/>
                <a:latin typeface="Helvetica LT Std" pitchFamily="2" charset="0"/>
              </a:rPr>
              <a:t>molum</a:t>
            </a:r>
            <a:r>
              <a:rPr lang="sv-SE">
                <a:effectLst/>
                <a:latin typeface="Helvetica LT Std" pitchFamily="2" charset="0"/>
              </a:rPr>
              <a:t> </a:t>
            </a:r>
            <a:r>
              <a:rPr lang="sv-SE" err="1">
                <a:effectLst/>
                <a:latin typeface="Helvetica LT Std" pitchFamily="2" charset="0"/>
              </a:rPr>
              <a:t>tem</a:t>
            </a:r>
            <a:r>
              <a:rPr lang="sv-SE">
                <a:effectLst/>
                <a:latin typeface="Helvetica LT Std" pitchFamily="2" charset="0"/>
              </a:rPr>
              <a:t> </a:t>
            </a:r>
            <a:r>
              <a:rPr lang="sv-SE" err="1">
                <a:effectLst/>
                <a:latin typeface="Helvetica LT Std" pitchFamily="2" charset="0"/>
              </a:rPr>
              <a:t>quas</a:t>
            </a:r>
            <a:r>
              <a:rPr lang="sv-SE">
                <a:effectLst/>
                <a:latin typeface="Helvetica LT Std" pitchFamily="2" charset="0"/>
              </a:rPr>
              <a:t> </a:t>
            </a:r>
            <a:r>
              <a:rPr lang="sv-SE" err="1">
                <a:effectLst/>
                <a:latin typeface="Helvetica LT Std" pitchFamily="2" charset="0"/>
              </a:rPr>
              <a:t>con</a:t>
            </a:r>
            <a:r>
              <a:rPr lang="sv-SE">
                <a:effectLst/>
                <a:latin typeface="Helvetica LT Std" pitchFamily="2" charset="0"/>
              </a:rPr>
              <a:t> re </a:t>
            </a:r>
            <a:r>
              <a:rPr lang="sv-SE" err="1">
                <a:effectLst/>
                <a:latin typeface="Helvetica LT Std" pitchFamily="2" charset="0"/>
              </a:rPr>
              <a:t>onsequi</a:t>
            </a:r>
            <a:r>
              <a:rPr lang="sv-SE">
                <a:effectLst/>
                <a:latin typeface="Helvetica LT Std" pitchFamily="2" charset="0"/>
              </a:rPr>
              <a:t> </a:t>
            </a:r>
            <a:r>
              <a:rPr lang="sv-SE" err="1">
                <a:effectLst/>
                <a:latin typeface="Helvetica LT Std" pitchFamily="2" charset="0"/>
              </a:rPr>
              <a:t>tempor</a:t>
            </a:r>
            <a:r>
              <a:rPr lang="sv-SE">
                <a:effectLst/>
                <a:latin typeface="Helvetica LT Std" pitchFamily="2" charset="0"/>
              </a:rPr>
              <a:t> </a:t>
            </a:r>
            <a:r>
              <a:rPr lang="sv-SE" err="1">
                <a:effectLst/>
                <a:latin typeface="Helvetica LT Std" pitchFamily="2" charset="0"/>
              </a:rPr>
              <a:t>aut</a:t>
            </a:r>
            <a:r>
              <a:rPr lang="sv-SE">
                <a:effectLst/>
                <a:latin typeface="Helvetica LT Std" pitchFamily="2" charset="0"/>
              </a:rPr>
              <a:t> </a:t>
            </a:r>
            <a:r>
              <a:rPr lang="sv-SE" err="1">
                <a:effectLst/>
                <a:latin typeface="Helvetica LT Std" pitchFamily="2" charset="0"/>
              </a:rPr>
              <a:t>iunt</a:t>
            </a:r>
            <a:r>
              <a:rPr lang="sv-SE">
                <a:effectLst/>
                <a:latin typeface="Helvetica LT Std" pitchFamily="2" charset="0"/>
              </a:rPr>
              <a:t>.</a:t>
            </a:r>
          </a:p>
        </p:txBody>
      </p:sp>
      <p:sp>
        <p:nvSpPr>
          <p:cNvPr id="22" name="Platshållare för text 7">
            <a:extLst>
              <a:ext uri="{FF2B5EF4-FFF2-40B4-BE49-F238E27FC236}">
                <a16:creationId xmlns:a16="http://schemas.microsoft.com/office/drawing/2014/main" id="{0B50E2C8-25E1-ED44-9F0E-972B0047318E}"/>
              </a:ext>
            </a:extLst>
          </p:cNvPr>
          <p:cNvSpPr>
            <a:spLocks noGrp="1"/>
          </p:cNvSpPr>
          <p:nvPr>
            <p:ph type="body" sz="quarter" idx="18" hasCustomPrompt="1"/>
          </p:nvPr>
        </p:nvSpPr>
        <p:spPr>
          <a:xfrm>
            <a:off x="6312025" y="3645024"/>
            <a:ext cx="2304255" cy="1223565"/>
          </a:xfrm>
          <a:prstGeom prst="rect">
            <a:avLst/>
          </a:prstGeom>
        </p:spPr>
        <p:txBody>
          <a:bodyPr/>
          <a:lstStyle>
            <a:lvl1pPr marL="0" indent="0">
              <a:buFontTx/>
              <a:buNone/>
              <a:defRPr lang="sv-SE" sz="1500" baseline="0" smtClean="0">
                <a:effectLst/>
              </a:defRPr>
            </a:lvl1pPr>
            <a:lvl2pPr marL="457200" indent="0">
              <a:buFontTx/>
              <a:buNone/>
              <a:defRPr sz="1800" baseline="0"/>
            </a:lvl2pPr>
            <a:lvl3pPr marL="914400" indent="0">
              <a:buFontTx/>
              <a:buNone/>
              <a:defRPr sz="1800" baseline="0"/>
            </a:lvl3pPr>
            <a:lvl4pPr marL="1371600" indent="0">
              <a:buFontTx/>
              <a:buNone/>
              <a:defRPr sz="1800" baseline="0"/>
            </a:lvl4pPr>
            <a:lvl5pPr marL="1828800" indent="0">
              <a:buFontTx/>
              <a:buNone/>
              <a:defRPr sz="1800" baseline="0"/>
            </a:lvl5pPr>
          </a:lstStyle>
          <a:p>
            <a:r>
              <a:rPr lang="sv-SE" err="1">
                <a:effectLst/>
                <a:latin typeface="Helvetica LT Std" pitchFamily="2" charset="0"/>
              </a:rPr>
              <a:t>Con</a:t>
            </a:r>
            <a:r>
              <a:rPr lang="sv-SE">
                <a:effectLst/>
                <a:latin typeface="Helvetica LT Std" pitchFamily="2" charset="0"/>
              </a:rPr>
              <a:t> </a:t>
            </a:r>
            <a:r>
              <a:rPr lang="sv-SE" err="1">
                <a:effectLst/>
                <a:latin typeface="Helvetica LT Std" pitchFamily="2" charset="0"/>
              </a:rPr>
              <a:t>reris</a:t>
            </a:r>
            <a:r>
              <a:rPr lang="sv-SE">
                <a:effectLst/>
                <a:latin typeface="Helvetica LT Std" pitchFamily="2" charset="0"/>
              </a:rPr>
              <a:t> </a:t>
            </a:r>
            <a:r>
              <a:rPr lang="sv-SE" err="1">
                <a:effectLst/>
                <a:latin typeface="Helvetica LT Std" pitchFamily="2" charset="0"/>
              </a:rPr>
              <a:t>voloria</a:t>
            </a:r>
            <a:r>
              <a:rPr lang="sv-SE">
                <a:effectLst/>
                <a:latin typeface="Helvetica LT Std" pitchFamily="2" charset="0"/>
              </a:rPr>
              <a:t> tur</a:t>
            </a:r>
            <a:br>
              <a:rPr lang="sv-SE">
                <a:effectLst/>
                <a:latin typeface="Helvetica LT Std" pitchFamily="2" charset="0"/>
              </a:rPr>
            </a:br>
            <a:r>
              <a:rPr lang="sv-SE" err="1">
                <a:effectLst/>
                <a:latin typeface="Helvetica LT Std" pitchFamily="2" charset="0"/>
              </a:rPr>
              <a:t>mosam</a:t>
            </a:r>
            <a:r>
              <a:rPr lang="sv-SE">
                <a:effectLst/>
                <a:latin typeface="Helvetica LT Std" pitchFamily="2" charset="0"/>
              </a:rPr>
              <a:t> </a:t>
            </a:r>
            <a:r>
              <a:rPr lang="sv-SE" err="1">
                <a:effectLst/>
                <a:latin typeface="Helvetica LT Std" pitchFamily="2" charset="0"/>
              </a:rPr>
              <a:t>int</a:t>
            </a:r>
            <a:r>
              <a:rPr lang="sv-SE">
                <a:effectLst/>
                <a:latin typeface="Helvetica LT Std" pitchFamily="2" charset="0"/>
              </a:rPr>
              <a:t> </a:t>
            </a:r>
            <a:r>
              <a:rPr lang="sv-SE" err="1">
                <a:effectLst/>
                <a:latin typeface="Helvetica LT Std" pitchFamily="2" charset="0"/>
              </a:rPr>
              <a:t>molum</a:t>
            </a:r>
            <a:r>
              <a:rPr lang="sv-SE">
                <a:effectLst/>
                <a:latin typeface="Helvetica LT Std" pitchFamily="2" charset="0"/>
              </a:rPr>
              <a:t> </a:t>
            </a:r>
            <a:r>
              <a:rPr lang="sv-SE" err="1">
                <a:effectLst/>
                <a:latin typeface="Helvetica LT Std" pitchFamily="2" charset="0"/>
              </a:rPr>
              <a:t>tem</a:t>
            </a:r>
            <a:r>
              <a:rPr lang="sv-SE">
                <a:effectLst/>
                <a:latin typeface="Helvetica LT Std" pitchFamily="2" charset="0"/>
              </a:rPr>
              <a:t> </a:t>
            </a:r>
            <a:r>
              <a:rPr lang="sv-SE" err="1">
                <a:effectLst/>
                <a:latin typeface="Helvetica LT Std" pitchFamily="2" charset="0"/>
              </a:rPr>
              <a:t>quas</a:t>
            </a:r>
            <a:r>
              <a:rPr lang="sv-SE">
                <a:effectLst/>
                <a:latin typeface="Helvetica LT Std" pitchFamily="2" charset="0"/>
              </a:rPr>
              <a:t> </a:t>
            </a:r>
            <a:r>
              <a:rPr lang="sv-SE" err="1">
                <a:effectLst/>
                <a:latin typeface="Helvetica LT Std" pitchFamily="2" charset="0"/>
              </a:rPr>
              <a:t>con</a:t>
            </a:r>
            <a:r>
              <a:rPr lang="sv-SE">
                <a:effectLst/>
                <a:latin typeface="Helvetica LT Std" pitchFamily="2" charset="0"/>
              </a:rPr>
              <a:t> re </a:t>
            </a:r>
            <a:r>
              <a:rPr lang="sv-SE" err="1">
                <a:effectLst/>
                <a:latin typeface="Helvetica LT Std" pitchFamily="2" charset="0"/>
              </a:rPr>
              <a:t>onsequi</a:t>
            </a:r>
            <a:r>
              <a:rPr lang="sv-SE">
                <a:effectLst/>
                <a:latin typeface="Helvetica LT Std" pitchFamily="2" charset="0"/>
              </a:rPr>
              <a:t> </a:t>
            </a:r>
            <a:r>
              <a:rPr lang="sv-SE" err="1">
                <a:effectLst/>
                <a:latin typeface="Helvetica LT Std" pitchFamily="2" charset="0"/>
              </a:rPr>
              <a:t>tempor</a:t>
            </a:r>
            <a:r>
              <a:rPr lang="sv-SE">
                <a:effectLst/>
                <a:latin typeface="Helvetica LT Std" pitchFamily="2" charset="0"/>
              </a:rPr>
              <a:t> </a:t>
            </a:r>
            <a:r>
              <a:rPr lang="sv-SE" err="1">
                <a:effectLst/>
                <a:latin typeface="Helvetica LT Std" pitchFamily="2" charset="0"/>
              </a:rPr>
              <a:t>aut</a:t>
            </a:r>
            <a:r>
              <a:rPr lang="sv-SE">
                <a:effectLst/>
                <a:latin typeface="Helvetica LT Std" pitchFamily="2" charset="0"/>
              </a:rPr>
              <a:t> </a:t>
            </a:r>
            <a:r>
              <a:rPr lang="sv-SE" err="1">
                <a:effectLst/>
                <a:latin typeface="Helvetica LT Std" pitchFamily="2" charset="0"/>
              </a:rPr>
              <a:t>iunt</a:t>
            </a:r>
            <a:r>
              <a:rPr lang="sv-SE">
                <a:effectLst/>
                <a:latin typeface="Helvetica LT Std" pitchFamily="2" charset="0"/>
              </a:rPr>
              <a:t> </a:t>
            </a:r>
            <a:r>
              <a:rPr lang="sv-SE" err="1">
                <a:effectLst/>
                <a:latin typeface="Helvetica LT Std" pitchFamily="2" charset="0"/>
              </a:rPr>
              <a:t>occum</a:t>
            </a:r>
            <a:r>
              <a:rPr lang="sv-SE">
                <a:effectLst/>
                <a:latin typeface="Helvetica LT Std" pitchFamily="2" charset="0"/>
              </a:rPr>
              <a:t>.</a:t>
            </a:r>
          </a:p>
        </p:txBody>
      </p:sp>
      <p:sp>
        <p:nvSpPr>
          <p:cNvPr id="23" name="Platshållare för text 7">
            <a:extLst>
              <a:ext uri="{FF2B5EF4-FFF2-40B4-BE49-F238E27FC236}">
                <a16:creationId xmlns:a16="http://schemas.microsoft.com/office/drawing/2014/main" id="{BE81E1AA-6243-2D47-B125-CF360D6FC135}"/>
              </a:ext>
            </a:extLst>
          </p:cNvPr>
          <p:cNvSpPr>
            <a:spLocks noGrp="1"/>
          </p:cNvSpPr>
          <p:nvPr>
            <p:ph type="body" sz="quarter" idx="19" hasCustomPrompt="1"/>
          </p:nvPr>
        </p:nvSpPr>
        <p:spPr>
          <a:xfrm>
            <a:off x="8976320" y="3645024"/>
            <a:ext cx="2304255" cy="1223565"/>
          </a:xfrm>
          <a:prstGeom prst="rect">
            <a:avLst/>
          </a:prstGeom>
        </p:spPr>
        <p:txBody>
          <a:bodyPr/>
          <a:lstStyle>
            <a:lvl1pPr marL="0" indent="0">
              <a:buFontTx/>
              <a:buNone/>
              <a:defRPr lang="sv-SE" sz="1500" baseline="0" smtClean="0">
                <a:effectLst/>
              </a:defRPr>
            </a:lvl1pPr>
            <a:lvl2pPr marL="457200" indent="0">
              <a:buFontTx/>
              <a:buNone/>
              <a:defRPr sz="1800" baseline="0"/>
            </a:lvl2pPr>
            <a:lvl3pPr marL="914400" indent="0">
              <a:buFontTx/>
              <a:buNone/>
              <a:defRPr sz="1800" baseline="0"/>
            </a:lvl3pPr>
            <a:lvl4pPr marL="1371600" indent="0">
              <a:buFontTx/>
              <a:buNone/>
              <a:defRPr sz="1800" baseline="0"/>
            </a:lvl4pPr>
            <a:lvl5pPr marL="1828800" indent="0">
              <a:buFontTx/>
              <a:buNone/>
              <a:defRPr sz="1800" baseline="0"/>
            </a:lvl5pPr>
          </a:lstStyle>
          <a:p>
            <a:r>
              <a:rPr lang="sv-SE" err="1">
                <a:effectLst/>
                <a:latin typeface="Helvetica LT Std" pitchFamily="2" charset="0"/>
              </a:rPr>
              <a:t>Reris</a:t>
            </a:r>
            <a:r>
              <a:rPr lang="sv-SE">
                <a:effectLst/>
                <a:latin typeface="Helvetica LT Std" pitchFamily="2" charset="0"/>
              </a:rPr>
              <a:t> </a:t>
            </a:r>
            <a:r>
              <a:rPr lang="sv-SE" err="1">
                <a:effectLst/>
                <a:latin typeface="Helvetica LT Std" pitchFamily="2" charset="0"/>
              </a:rPr>
              <a:t>voloria</a:t>
            </a:r>
            <a:r>
              <a:rPr lang="sv-SE">
                <a:effectLst/>
                <a:latin typeface="Helvetica LT Std" pitchFamily="2" charset="0"/>
              </a:rPr>
              <a:t> </a:t>
            </a:r>
            <a:r>
              <a:rPr lang="sv-SE" err="1">
                <a:effectLst/>
                <a:latin typeface="Helvetica LT Std" pitchFamily="2" charset="0"/>
              </a:rPr>
              <a:t>turma</a:t>
            </a:r>
            <a:br>
              <a:rPr lang="sv-SE">
                <a:effectLst/>
                <a:latin typeface="Helvetica LT Std" pitchFamily="2" charset="0"/>
              </a:rPr>
            </a:br>
            <a:r>
              <a:rPr lang="sv-SE" err="1">
                <a:effectLst/>
                <a:latin typeface="Helvetica LT Std" pitchFamily="2" charset="0"/>
              </a:rPr>
              <a:t>mosam</a:t>
            </a:r>
            <a:r>
              <a:rPr lang="sv-SE">
                <a:effectLst/>
                <a:latin typeface="Helvetica LT Std" pitchFamily="2" charset="0"/>
              </a:rPr>
              <a:t> </a:t>
            </a:r>
            <a:r>
              <a:rPr lang="sv-SE" err="1">
                <a:effectLst/>
                <a:latin typeface="Helvetica LT Std" pitchFamily="2" charset="0"/>
              </a:rPr>
              <a:t>int</a:t>
            </a:r>
            <a:r>
              <a:rPr lang="sv-SE">
                <a:effectLst/>
                <a:latin typeface="Helvetica LT Std" pitchFamily="2" charset="0"/>
              </a:rPr>
              <a:t> </a:t>
            </a:r>
            <a:r>
              <a:rPr lang="sv-SE" err="1">
                <a:effectLst/>
                <a:latin typeface="Helvetica LT Std" pitchFamily="2" charset="0"/>
              </a:rPr>
              <a:t>molum</a:t>
            </a:r>
            <a:r>
              <a:rPr lang="sv-SE">
                <a:effectLst/>
                <a:latin typeface="Helvetica LT Std" pitchFamily="2" charset="0"/>
              </a:rPr>
              <a:t> </a:t>
            </a:r>
            <a:r>
              <a:rPr lang="sv-SE" err="1">
                <a:effectLst/>
                <a:latin typeface="Helvetica LT Std" pitchFamily="2" charset="0"/>
              </a:rPr>
              <a:t>tem</a:t>
            </a:r>
            <a:r>
              <a:rPr lang="sv-SE">
                <a:effectLst/>
                <a:latin typeface="Helvetica LT Std" pitchFamily="2" charset="0"/>
              </a:rPr>
              <a:t> </a:t>
            </a:r>
            <a:r>
              <a:rPr lang="sv-SE" err="1">
                <a:effectLst/>
                <a:latin typeface="Helvetica LT Std" pitchFamily="2" charset="0"/>
              </a:rPr>
              <a:t>quas</a:t>
            </a:r>
            <a:r>
              <a:rPr lang="sv-SE">
                <a:effectLst/>
                <a:latin typeface="Helvetica LT Std" pitchFamily="2" charset="0"/>
              </a:rPr>
              <a:t> </a:t>
            </a:r>
            <a:r>
              <a:rPr lang="sv-SE" err="1">
                <a:effectLst/>
                <a:latin typeface="Helvetica LT Std" pitchFamily="2" charset="0"/>
              </a:rPr>
              <a:t>con</a:t>
            </a:r>
            <a:r>
              <a:rPr lang="sv-SE">
                <a:effectLst/>
                <a:latin typeface="Helvetica LT Std" pitchFamily="2" charset="0"/>
              </a:rPr>
              <a:t> re </a:t>
            </a:r>
            <a:r>
              <a:rPr lang="sv-SE" err="1">
                <a:effectLst/>
                <a:latin typeface="Helvetica LT Std" pitchFamily="2" charset="0"/>
              </a:rPr>
              <a:t>onsequi</a:t>
            </a:r>
            <a:r>
              <a:rPr lang="sv-SE">
                <a:effectLst/>
                <a:latin typeface="Helvetica LT Std" pitchFamily="2" charset="0"/>
              </a:rPr>
              <a:t> </a:t>
            </a:r>
            <a:r>
              <a:rPr lang="sv-SE" err="1">
                <a:effectLst/>
                <a:latin typeface="Helvetica LT Std" pitchFamily="2" charset="0"/>
              </a:rPr>
              <a:t>tempor</a:t>
            </a:r>
            <a:r>
              <a:rPr lang="sv-SE">
                <a:effectLst/>
                <a:latin typeface="Helvetica LT Std" pitchFamily="2" charset="0"/>
              </a:rPr>
              <a:t> </a:t>
            </a:r>
            <a:r>
              <a:rPr lang="sv-SE" err="1">
                <a:effectLst/>
                <a:latin typeface="Helvetica LT Std" pitchFamily="2" charset="0"/>
              </a:rPr>
              <a:t>aut</a:t>
            </a:r>
            <a:r>
              <a:rPr lang="sv-SE">
                <a:effectLst/>
                <a:latin typeface="Helvetica LT Std" pitchFamily="2" charset="0"/>
              </a:rPr>
              <a:t> </a:t>
            </a:r>
            <a:r>
              <a:rPr lang="sv-SE" err="1">
                <a:effectLst/>
                <a:latin typeface="Helvetica LT Std" pitchFamily="2" charset="0"/>
              </a:rPr>
              <a:t>iunt</a:t>
            </a:r>
            <a:r>
              <a:rPr lang="sv-SE">
                <a:effectLst/>
                <a:latin typeface="Helvetica LT Std" pitchFamily="2" charset="0"/>
              </a:rPr>
              <a:t>.</a:t>
            </a:r>
          </a:p>
        </p:txBody>
      </p:sp>
    </p:spTree>
    <p:extLst>
      <p:ext uri="{BB962C8B-B14F-4D97-AF65-F5344CB8AC3E}">
        <p14:creationId xmlns:p14="http://schemas.microsoft.com/office/powerpoint/2010/main" val="1442270657"/>
      </p:ext>
    </p:extLst>
  </p:cSld>
  <p:clrMapOvr>
    <a:masterClrMapping/>
  </p:clrMapOvr>
  <p:extLst>
    <p:ext uri="{DCECCB84-F9BA-43D5-87BE-67443E8EF086}">
      <p15:sldGuideLst xmlns:p15="http://schemas.microsoft.com/office/powerpoint/2012/main">
        <p15:guide id="1" pos="3840" userDrawn="1">
          <p15:clr>
            <a:srgbClr val="FBAE40"/>
          </p15:clr>
        </p15:guide>
        <p15:guide id="2" pos="71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ffror mönster orange">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8DCAE582-9B5C-2A4B-BAA8-C7CB9C3F14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Platshållare för text 13">
            <a:extLst>
              <a:ext uri="{FF2B5EF4-FFF2-40B4-BE49-F238E27FC236}">
                <a16:creationId xmlns:a16="http://schemas.microsoft.com/office/drawing/2014/main" id="{47D89854-88B2-2F4B-8B3D-2441B8CA1D4E}"/>
              </a:ext>
            </a:extLst>
          </p:cNvPr>
          <p:cNvSpPr>
            <a:spLocks noGrp="1"/>
          </p:cNvSpPr>
          <p:nvPr>
            <p:ph type="body" sz="quarter" idx="10" hasCustomPrompt="1"/>
          </p:nvPr>
        </p:nvSpPr>
        <p:spPr>
          <a:xfrm>
            <a:off x="1127125" y="1772816"/>
            <a:ext cx="1872208" cy="1944216"/>
          </a:xfrm>
          <a:prstGeom prst="rect">
            <a:avLst/>
          </a:prstGeom>
        </p:spPr>
        <p:txBody>
          <a:bodyPr/>
          <a:lstStyle>
            <a:lvl1pPr marL="0" indent="0" algn="ctr">
              <a:spcBef>
                <a:spcPts val="0"/>
              </a:spcBef>
              <a:buFontTx/>
              <a:buNone/>
              <a:defRPr sz="12200" b="1" i="0" baseline="0">
                <a:solidFill>
                  <a:schemeClr val="accent1"/>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a:t>1</a:t>
            </a:r>
          </a:p>
        </p:txBody>
      </p:sp>
      <p:sp>
        <p:nvSpPr>
          <p:cNvPr id="15" name="Platshållare för text 7">
            <a:extLst>
              <a:ext uri="{FF2B5EF4-FFF2-40B4-BE49-F238E27FC236}">
                <a16:creationId xmlns:a16="http://schemas.microsoft.com/office/drawing/2014/main" id="{6A74285A-652A-3543-9FB9-5E302CBD81C6}"/>
              </a:ext>
            </a:extLst>
          </p:cNvPr>
          <p:cNvSpPr>
            <a:spLocks noGrp="1"/>
          </p:cNvSpPr>
          <p:nvPr>
            <p:ph type="body" sz="quarter" idx="11" hasCustomPrompt="1"/>
          </p:nvPr>
        </p:nvSpPr>
        <p:spPr>
          <a:xfrm>
            <a:off x="1127449" y="3645024"/>
            <a:ext cx="2304255" cy="1223565"/>
          </a:xfrm>
          <a:prstGeom prst="rect">
            <a:avLst/>
          </a:prstGeom>
        </p:spPr>
        <p:txBody>
          <a:bodyPr/>
          <a:lstStyle>
            <a:lvl1pPr marL="0" indent="0">
              <a:buFontTx/>
              <a:buNone/>
              <a:defRPr lang="sv-SE" sz="1500" baseline="0" smtClean="0">
                <a:effectLst/>
              </a:defRPr>
            </a:lvl1pPr>
            <a:lvl2pPr marL="457200" indent="0">
              <a:buFontTx/>
              <a:buNone/>
              <a:defRPr sz="1800" baseline="0"/>
            </a:lvl2pPr>
            <a:lvl3pPr marL="914400" indent="0">
              <a:buFontTx/>
              <a:buNone/>
              <a:defRPr sz="1800" baseline="0"/>
            </a:lvl3pPr>
            <a:lvl4pPr marL="1371600" indent="0">
              <a:buFontTx/>
              <a:buNone/>
              <a:defRPr sz="1800" baseline="0"/>
            </a:lvl4pPr>
            <a:lvl5pPr marL="1828800" indent="0">
              <a:buFontTx/>
              <a:buNone/>
              <a:defRPr sz="1800" baseline="0"/>
            </a:lvl5pPr>
          </a:lstStyle>
          <a:p>
            <a:r>
              <a:rPr lang="sv-SE" err="1">
                <a:effectLst/>
                <a:latin typeface="Helvetica LT Std" pitchFamily="2" charset="0"/>
              </a:rPr>
              <a:t>Con</a:t>
            </a:r>
            <a:r>
              <a:rPr lang="sv-SE">
                <a:effectLst/>
                <a:latin typeface="Helvetica LT Std" pitchFamily="2" charset="0"/>
              </a:rPr>
              <a:t> </a:t>
            </a:r>
            <a:r>
              <a:rPr lang="sv-SE" err="1">
                <a:effectLst/>
                <a:latin typeface="Helvetica LT Std" pitchFamily="2" charset="0"/>
              </a:rPr>
              <a:t>reris</a:t>
            </a:r>
            <a:r>
              <a:rPr lang="sv-SE">
                <a:effectLst/>
                <a:latin typeface="Helvetica LT Std" pitchFamily="2" charset="0"/>
              </a:rPr>
              <a:t> </a:t>
            </a:r>
            <a:r>
              <a:rPr lang="sv-SE" err="1">
                <a:effectLst/>
                <a:latin typeface="Helvetica LT Std" pitchFamily="2" charset="0"/>
              </a:rPr>
              <a:t>voloria</a:t>
            </a:r>
            <a:r>
              <a:rPr lang="sv-SE">
                <a:effectLst/>
                <a:latin typeface="Helvetica LT Std" pitchFamily="2" charset="0"/>
              </a:rPr>
              <a:t> tur</a:t>
            </a:r>
            <a:br>
              <a:rPr lang="sv-SE">
                <a:effectLst/>
                <a:latin typeface="Helvetica LT Std" pitchFamily="2" charset="0"/>
              </a:rPr>
            </a:br>
            <a:r>
              <a:rPr lang="sv-SE" err="1">
                <a:effectLst/>
                <a:latin typeface="Helvetica LT Std" pitchFamily="2" charset="0"/>
              </a:rPr>
              <a:t>mosam</a:t>
            </a:r>
            <a:r>
              <a:rPr lang="sv-SE">
                <a:effectLst/>
                <a:latin typeface="Helvetica LT Std" pitchFamily="2" charset="0"/>
              </a:rPr>
              <a:t> </a:t>
            </a:r>
            <a:r>
              <a:rPr lang="sv-SE" err="1">
                <a:effectLst/>
                <a:latin typeface="Helvetica LT Std" pitchFamily="2" charset="0"/>
              </a:rPr>
              <a:t>int</a:t>
            </a:r>
            <a:r>
              <a:rPr lang="sv-SE">
                <a:effectLst/>
                <a:latin typeface="Helvetica LT Std" pitchFamily="2" charset="0"/>
              </a:rPr>
              <a:t> </a:t>
            </a:r>
            <a:r>
              <a:rPr lang="sv-SE" err="1">
                <a:effectLst/>
                <a:latin typeface="Helvetica LT Std" pitchFamily="2" charset="0"/>
              </a:rPr>
              <a:t>molum</a:t>
            </a:r>
            <a:r>
              <a:rPr lang="sv-SE">
                <a:effectLst/>
                <a:latin typeface="Helvetica LT Std" pitchFamily="2" charset="0"/>
              </a:rPr>
              <a:t> </a:t>
            </a:r>
            <a:r>
              <a:rPr lang="sv-SE" err="1">
                <a:effectLst/>
                <a:latin typeface="Helvetica LT Std" pitchFamily="2" charset="0"/>
              </a:rPr>
              <a:t>tem</a:t>
            </a:r>
            <a:r>
              <a:rPr lang="sv-SE">
                <a:effectLst/>
                <a:latin typeface="Helvetica LT Std" pitchFamily="2" charset="0"/>
              </a:rPr>
              <a:t> </a:t>
            </a:r>
            <a:r>
              <a:rPr lang="sv-SE" err="1">
                <a:effectLst/>
                <a:latin typeface="Helvetica LT Std" pitchFamily="2" charset="0"/>
              </a:rPr>
              <a:t>quas</a:t>
            </a:r>
            <a:r>
              <a:rPr lang="sv-SE">
                <a:effectLst/>
                <a:latin typeface="Helvetica LT Std" pitchFamily="2" charset="0"/>
              </a:rPr>
              <a:t> </a:t>
            </a:r>
            <a:r>
              <a:rPr lang="sv-SE" err="1">
                <a:effectLst/>
                <a:latin typeface="Helvetica LT Std" pitchFamily="2" charset="0"/>
              </a:rPr>
              <a:t>con</a:t>
            </a:r>
            <a:r>
              <a:rPr lang="sv-SE">
                <a:effectLst/>
                <a:latin typeface="Helvetica LT Std" pitchFamily="2" charset="0"/>
              </a:rPr>
              <a:t> re </a:t>
            </a:r>
            <a:r>
              <a:rPr lang="sv-SE" err="1">
                <a:effectLst/>
                <a:latin typeface="Helvetica LT Std" pitchFamily="2" charset="0"/>
              </a:rPr>
              <a:t>onsequi</a:t>
            </a:r>
            <a:r>
              <a:rPr lang="sv-SE">
                <a:effectLst/>
                <a:latin typeface="Helvetica LT Std" pitchFamily="2" charset="0"/>
              </a:rPr>
              <a:t> </a:t>
            </a:r>
            <a:r>
              <a:rPr lang="sv-SE" err="1">
                <a:effectLst/>
                <a:latin typeface="Helvetica LT Std" pitchFamily="2" charset="0"/>
              </a:rPr>
              <a:t>tempor</a:t>
            </a:r>
            <a:r>
              <a:rPr lang="sv-SE">
                <a:effectLst/>
                <a:latin typeface="Helvetica LT Std" pitchFamily="2" charset="0"/>
              </a:rPr>
              <a:t> </a:t>
            </a:r>
            <a:r>
              <a:rPr lang="sv-SE" err="1">
                <a:effectLst/>
                <a:latin typeface="Helvetica LT Std" pitchFamily="2" charset="0"/>
              </a:rPr>
              <a:t>aut</a:t>
            </a:r>
            <a:r>
              <a:rPr lang="sv-SE">
                <a:effectLst/>
                <a:latin typeface="Helvetica LT Std" pitchFamily="2" charset="0"/>
              </a:rPr>
              <a:t> </a:t>
            </a:r>
            <a:r>
              <a:rPr lang="sv-SE" err="1">
                <a:effectLst/>
                <a:latin typeface="Helvetica LT Std" pitchFamily="2" charset="0"/>
              </a:rPr>
              <a:t>iunt</a:t>
            </a:r>
            <a:r>
              <a:rPr lang="sv-SE">
                <a:effectLst/>
                <a:latin typeface="Helvetica LT Std" pitchFamily="2" charset="0"/>
              </a:rPr>
              <a:t> </a:t>
            </a:r>
            <a:r>
              <a:rPr lang="sv-SE" err="1">
                <a:effectLst/>
                <a:latin typeface="Helvetica LT Std" pitchFamily="2" charset="0"/>
              </a:rPr>
              <a:t>occum</a:t>
            </a:r>
            <a:r>
              <a:rPr lang="sv-SE">
                <a:effectLst/>
                <a:latin typeface="Helvetica LT Std" pitchFamily="2" charset="0"/>
              </a:rPr>
              <a:t>.</a:t>
            </a:r>
          </a:p>
        </p:txBody>
      </p:sp>
      <p:sp>
        <p:nvSpPr>
          <p:cNvPr id="16" name="Platshållare för text 13">
            <a:extLst>
              <a:ext uri="{FF2B5EF4-FFF2-40B4-BE49-F238E27FC236}">
                <a16:creationId xmlns:a16="http://schemas.microsoft.com/office/drawing/2014/main" id="{EE847340-9E44-844A-AC51-ACA8AFD6804F}"/>
              </a:ext>
            </a:extLst>
          </p:cNvPr>
          <p:cNvSpPr>
            <a:spLocks noGrp="1"/>
          </p:cNvSpPr>
          <p:nvPr>
            <p:ph type="body" sz="quarter" idx="12" hasCustomPrompt="1"/>
          </p:nvPr>
        </p:nvSpPr>
        <p:spPr>
          <a:xfrm>
            <a:off x="3731792" y="1772816"/>
            <a:ext cx="1872208" cy="1944216"/>
          </a:xfrm>
          <a:prstGeom prst="rect">
            <a:avLst/>
          </a:prstGeom>
        </p:spPr>
        <p:txBody>
          <a:bodyPr/>
          <a:lstStyle>
            <a:lvl1pPr marL="0" indent="0" algn="ctr">
              <a:spcBef>
                <a:spcPts val="0"/>
              </a:spcBef>
              <a:buFontTx/>
              <a:buNone/>
              <a:defRPr sz="12200" b="1" i="0" baseline="0">
                <a:solidFill>
                  <a:schemeClr val="accent1"/>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a:t>2</a:t>
            </a:r>
          </a:p>
        </p:txBody>
      </p:sp>
      <p:sp>
        <p:nvSpPr>
          <p:cNvPr id="17" name="Platshållare för text 13">
            <a:extLst>
              <a:ext uri="{FF2B5EF4-FFF2-40B4-BE49-F238E27FC236}">
                <a16:creationId xmlns:a16="http://schemas.microsoft.com/office/drawing/2014/main" id="{716977C5-9F8C-F743-B88F-921739829E07}"/>
              </a:ext>
            </a:extLst>
          </p:cNvPr>
          <p:cNvSpPr>
            <a:spLocks noGrp="1"/>
          </p:cNvSpPr>
          <p:nvPr>
            <p:ph type="body" sz="quarter" idx="14" hasCustomPrompt="1"/>
          </p:nvPr>
        </p:nvSpPr>
        <p:spPr>
          <a:xfrm>
            <a:off x="6312024" y="1772816"/>
            <a:ext cx="1872208" cy="1944216"/>
          </a:xfrm>
          <a:prstGeom prst="rect">
            <a:avLst/>
          </a:prstGeom>
        </p:spPr>
        <p:txBody>
          <a:bodyPr/>
          <a:lstStyle>
            <a:lvl1pPr marL="0" indent="0" algn="ctr">
              <a:spcBef>
                <a:spcPts val="0"/>
              </a:spcBef>
              <a:buFontTx/>
              <a:buNone/>
              <a:defRPr sz="12200" b="1" i="0" baseline="0">
                <a:solidFill>
                  <a:schemeClr val="accent1"/>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a:t>3</a:t>
            </a:r>
          </a:p>
        </p:txBody>
      </p:sp>
      <p:sp>
        <p:nvSpPr>
          <p:cNvPr id="18" name="Platshållare för text 13">
            <a:extLst>
              <a:ext uri="{FF2B5EF4-FFF2-40B4-BE49-F238E27FC236}">
                <a16:creationId xmlns:a16="http://schemas.microsoft.com/office/drawing/2014/main" id="{4DDFDE0C-FFA4-9347-A955-1925745E9D51}"/>
              </a:ext>
            </a:extLst>
          </p:cNvPr>
          <p:cNvSpPr>
            <a:spLocks noGrp="1"/>
          </p:cNvSpPr>
          <p:nvPr>
            <p:ph type="body" sz="quarter" idx="16" hasCustomPrompt="1"/>
          </p:nvPr>
        </p:nvSpPr>
        <p:spPr>
          <a:xfrm>
            <a:off x="8904312" y="1772816"/>
            <a:ext cx="1872208" cy="1944216"/>
          </a:xfrm>
          <a:prstGeom prst="rect">
            <a:avLst/>
          </a:prstGeom>
        </p:spPr>
        <p:txBody>
          <a:bodyPr/>
          <a:lstStyle>
            <a:lvl1pPr marL="0" indent="0" algn="ctr">
              <a:spcBef>
                <a:spcPts val="0"/>
              </a:spcBef>
              <a:buFontTx/>
              <a:buNone/>
              <a:defRPr sz="12200" b="1" i="0" baseline="0">
                <a:solidFill>
                  <a:schemeClr val="accent1"/>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a:t>4</a:t>
            </a:r>
          </a:p>
        </p:txBody>
      </p:sp>
      <p:sp>
        <p:nvSpPr>
          <p:cNvPr id="19" name="Platshållare för text 7">
            <a:extLst>
              <a:ext uri="{FF2B5EF4-FFF2-40B4-BE49-F238E27FC236}">
                <a16:creationId xmlns:a16="http://schemas.microsoft.com/office/drawing/2014/main" id="{7D2645D9-8985-7846-916E-0FF395B8207F}"/>
              </a:ext>
            </a:extLst>
          </p:cNvPr>
          <p:cNvSpPr>
            <a:spLocks noGrp="1"/>
          </p:cNvSpPr>
          <p:nvPr>
            <p:ph type="body" sz="quarter" idx="17" hasCustomPrompt="1"/>
          </p:nvPr>
        </p:nvSpPr>
        <p:spPr>
          <a:xfrm>
            <a:off x="3719736" y="3645024"/>
            <a:ext cx="2304255" cy="1223565"/>
          </a:xfrm>
          <a:prstGeom prst="rect">
            <a:avLst/>
          </a:prstGeom>
        </p:spPr>
        <p:txBody>
          <a:bodyPr/>
          <a:lstStyle>
            <a:lvl1pPr marL="0" indent="0">
              <a:buFontTx/>
              <a:buNone/>
              <a:defRPr lang="sv-SE" sz="1500" baseline="0" smtClean="0">
                <a:effectLst/>
              </a:defRPr>
            </a:lvl1pPr>
            <a:lvl2pPr marL="457200" indent="0">
              <a:buFontTx/>
              <a:buNone/>
              <a:defRPr sz="1800" baseline="0"/>
            </a:lvl2pPr>
            <a:lvl3pPr marL="914400" indent="0">
              <a:buFontTx/>
              <a:buNone/>
              <a:defRPr sz="1800" baseline="0"/>
            </a:lvl3pPr>
            <a:lvl4pPr marL="1371600" indent="0">
              <a:buFontTx/>
              <a:buNone/>
              <a:defRPr sz="1800" baseline="0"/>
            </a:lvl4pPr>
            <a:lvl5pPr marL="1828800" indent="0">
              <a:buFontTx/>
              <a:buNone/>
              <a:defRPr sz="1800" baseline="0"/>
            </a:lvl5pPr>
          </a:lstStyle>
          <a:p>
            <a:r>
              <a:rPr lang="sv-SE" err="1">
                <a:effectLst/>
                <a:latin typeface="Helvetica LT Std" pitchFamily="2" charset="0"/>
              </a:rPr>
              <a:t>Reris</a:t>
            </a:r>
            <a:r>
              <a:rPr lang="sv-SE">
                <a:effectLst/>
                <a:latin typeface="Helvetica LT Std" pitchFamily="2" charset="0"/>
              </a:rPr>
              <a:t> </a:t>
            </a:r>
            <a:r>
              <a:rPr lang="sv-SE" err="1">
                <a:effectLst/>
                <a:latin typeface="Helvetica LT Std" pitchFamily="2" charset="0"/>
              </a:rPr>
              <a:t>voloria</a:t>
            </a:r>
            <a:r>
              <a:rPr lang="sv-SE">
                <a:effectLst/>
                <a:latin typeface="Helvetica LT Std" pitchFamily="2" charset="0"/>
              </a:rPr>
              <a:t> </a:t>
            </a:r>
            <a:r>
              <a:rPr lang="sv-SE" err="1">
                <a:effectLst/>
                <a:latin typeface="Helvetica LT Std" pitchFamily="2" charset="0"/>
              </a:rPr>
              <a:t>turma</a:t>
            </a:r>
            <a:br>
              <a:rPr lang="sv-SE">
                <a:effectLst/>
                <a:latin typeface="Helvetica LT Std" pitchFamily="2" charset="0"/>
              </a:rPr>
            </a:br>
            <a:r>
              <a:rPr lang="sv-SE" err="1">
                <a:effectLst/>
                <a:latin typeface="Helvetica LT Std" pitchFamily="2" charset="0"/>
              </a:rPr>
              <a:t>mosam</a:t>
            </a:r>
            <a:r>
              <a:rPr lang="sv-SE">
                <a:effectLst/>
                <a:latin typeface="Helvetica LT Std" pitchFamily="2" charset="0"/>
              </a:rPr>
              <a:t> </a:t>
            </a:r>
            <a:r>
              <a:rPr lang="sv-SE" err="1">
                <a:effectLst/>
                <a:latin typeface="Helvetica LT Std" pitchFamily="2" charset="0"/>
              </a:rPr>
              <a:t>int</a:t>
            </a:r>
            <a:r>
              <a:rPr lang="sv-SE">
                <a:effectLst/>
                <a:latin typeface="Helvetica LT Std" pitchFamily="2" charset="0"/>
              </a:rPr>
              <a:t> </a:t>
            </a:r>
            <a:r>
              <a:rPr lang="sv-SE" err="1">
                <a:effectLst/>
                <a:latin typeface="Helvetica LT Std" pitchFamily="2" charset="0"/>
              </a:rPr>
              <a:t>molum</a:t>
            </a:r>
            <a:r>
              <a:rPr lang="sv-SE">
                <a:effectLst/>
                <a:latin typeface="Helvetica LT Std" pitchFamily="2" charset="0"/>
              </a:rPr>
              <a:t> </a:t>
            </a:r>
            <a:r>
              <a:rPr lang="sv-SE" err="1">
                <a:effectLst/>
                <a:latin typeface="Helvetica LT Std" pitchFamily="2" charset="0"/>
              </a:rPr>
              <a:t>tem</a:t>
            </a:r>
            <a:r>
              <a:rPr lang="sv-SE">
                <a:effectLst/>
                <a:latin typeface="Helvetica LT Std" pitchFamily="2" charset="0"/>
              </a:rPr>
              <a:t> </a:t>
            </a:r>
            <a:r>
              <a:rPr lang="sv-SE" err="1">
                <a:effectLst/>
                <a:latin typeface="Helvetica LT Std" pitchFamily="2" charset="0"/>
              </a:rPr>
              <a:t>quas</a:t>
            </a:r>
            <a:r>
              <a:rPr lang="sv-SE">
                <a:effectLst/>
                <a:latin typeface="Helvetica LT Std" pitchFamily="2" charset="0"/>
              </a:rPr>
              <a:t> </a:t>
            </a:r>
            <a:r>
              <a:rPr lang="sv-SE" err="1">
                <a:effectLst/>
                <a:latin typeface="Helvetica LT Std" pitchFamily="2" charset="0"/>
              </a:rPr>
              <a:t>con</a:t>
            </a:r>
            <a:r>
              <a:rPr lang="sv-SE">
                <a:effectLst/>
                <a:latin typeface="Helvetica LT Std" pitchFamily="2" charset="0"/>
              </a:rPr>
              <a:t> re </a:t>
            </a:r>
            <a:r>
              <a:rPr lang="sv-SE" err="1">
                <a:effectLst/>
                <a:latin typeface="Helvetica LT Std" pitchFamily="2" charset="0"/>
              </a:rPr>
              <a:t>onsequi</a:t>
            </a:r>
            <a:r>
              <a:rPr lang="sv-SE">
                <a:effectLst/>
                <a:latin typeface="Helvetica LT Std" pitchFamily="2" charset="0"/>
              </a:rPr>
              <a:t> </a:t>
            </a:r>
            <a:r>
              <a:rPr lang="sv-SE" err="1">
                <a:effectLst/>
                <a:latin typeface="Helvetica LT Std" pitchFamily="2" charset="0"/>
              </a:rPr>
              <a:t>tempor</a:t>
            </a:r>
            <a:r>
              <a:rPr lang="sv-SE">
                <a:effectLst/>
                <a:latin typeface="Helvetica LT Std" pitchFamily="2" charset="0"/>
              </a:rPr>
              <a:t> </a:t>
            </a:r>
            <a:r>
              <a:rPr lang="sv-SE" err="1">
                <a:effectLst/>
                <a:latin typeface="Helvetica LT Std" pitchFamily="2" charset="0"/>
              </a:rPr>
              <a:t>aut</a:t>
            </a:r>
            <a:r>
              <a:rPr lang="sv-SE">
                <a:effectLst/>
                <a:latin typeface="Helvetica LT Std" pitchFamily="2" charset="0"/>
              </a:rPr>
              <a:t> </a:t>
            </a:r>
            <a:r>
              <a:rPr lang="sv-SE" err="1">
                <a:effectLst/>
                <a:latin typeface="Helvetica LT Std" pitchFamily="2" charset="0"/>
              </a:rPr>
              <a:t>iunt</a:t>
            </a:r>
            <a:r>
              <a:rPr lang="sv-SE">
                <a:effectLst/>
                <a:latin typeface="Helvetica LT Std" pitchFamily="2" charset="0"/>
              </a:rPr>
              <a:t>.</a:t>
            </a:r>
          </a:p>
        </p:txBody>
      </p:sp>
      <p:sp>
        <p:nvSpPr>
          <p:cNvPr id="20" name="Platshållare för text 7">
            <a:extLst>
              <a:ext uri="{FF2B5EF4-FFF2-40B4-BE49-F238E27FC236}">
                <a16:creationId xmlns:a16="http://schemas.microsoft.com/office/drawing/2014/main" id="{4D0BDE89-6886-354E-BF2B-8CF4B45F9F4D}"/>
              </a:ext>
            </a:extLst>
          </p:cNvPr>
          <p:cNvSpPr>
            <a:spLocks noGrp="1"/>
          </p:cNvSpPr>
          <p:nvPr>
            <p:ph type="body" sz="quarter" idx="18" hasCustomPrompt="1"/>
          </p:nvPr>
        </p:nvSpPr>
        <p:spPr>
          <a:xfrm>
            <a:off x="6312025" y="3645024"/>
            <a:ext cx="2304255" cy="1223565"/>
          </a:xfrm>
          <a:prstGeom prst="rect">
            <a:avLst/>
          </a:prstGeom>
        </p:spPr>
        <p:txBody>
          <a:bodyPr/>
          <a:lstStyle>
            <a:lvl1pPr marL="0" indent="0">
              <a:buFontTx/>
              <a:buNone/>
              <a:defRPr lang="sv-SE" sz="1500" baseline="0" smtClean="0">
                <a:effectLst/>
              </a:defRPr>
            </a:lvl1pPr>
            <a:lvl2pPr marL="457200" indent="0">
              <a:buFontTx/>
              <a:buNone/>
              <a:defRPr sz="1800" baseline="0"/>
            </a:lvl2pPr>
            <a:lvl3pPr marL="914400" indent="0">
              <a:buFontTx/>
              <a:buNone/>
              <a:defRPr sz="1800" baseline="0"/>
            </a:lvl3pPr>
            <a:lvl4pPr marL="1371600" indent="0">
              <a:buFontTx/>
              <a:buNone/>
              <a:defRPr sz="1800" baseline="0"/>
            </a:lvl4pPr>
            <a:lvl5pPr marL="1828800" indent="0">
              <a:buFontTx/>
              <a:buNone/>
              <a:defRPr sz="1800" baseline="0"/>
            </a:lvl5pPr>
          </a:lstStyle>
          <a:p>
            <a:r>
              <a:rPr lang="sv-SE" err="1">
                <a:effectLst/>
                <a:latin typeface="Helvetica LT Std" pitchFamily="2" charset="0"/>
              </a:rPr>
              <a:t>Con</a:t>
            </a:r>
            <a:r>
              <a:rPr lang="sv-SE">
                <a:effectLst/>
                <a:latin typeface="Helvetica LT Std" pitchFamily="2" charset="0"/>
              </a:rPr>
              <a:t> </a:t>
            </a:r>
            <a:r>
              <a:rPr lang="sv-SE" err="1">
                <a:effectLst/>
                <a:latin typeface="Helvetica LT Std" pitchFamily="2" charset="0"/>
              </a:rPr>
              <a:t>reris</a:t>
            </a:r>
            <a:r>
              <a:rPr lang="sv-SE">
                <a:effectLst/>
                <a:latin typeface="Helvetica LT Std" pitchFamily="2" charset="0"/>
              </a:rPr>
              <a:t> </a:t>
            </a:r>
            <a:r>
              <a:rPr lang="sv-SE" err="1">
                <a:effectLst/>
                <a:latin typeface="Helvetica LT Std" pitchFamily="2" charset="0"/>
              </a:rPr>
              <a:t>voloria</a:t>
            </a:r>
            <a:r>
              <a:rPr lang="sv-SE">
                <a:effectLst/>
                <a:latin typeface="Helvetica LT Std" pitchFamily="2" charset="0"/>
              </a:rPr>
              <a:t> tur</a:t>
            </a:r>
            <a:br>
              <a:rPr lang="sv-SE">
                <a:effectLst/>
                <a:latin typeface="Helvetica LT Std" pitchFamily="2" charset="0"/>
              </a:rPr>
            </a:br>
            <a:r>
              <a:rPr lang="sv-SE" err="1">
                <a:effectLst/>
                <a:latin typeface="Helvetica LT Std" pitchFamily="2" charset="0"/>
              </a:rPr>
              <a:t>mosam</a:t>
            </a:r>
            <a:r>
              <a:rPr lang="sv-SE">
                <a:effectLst/>
                <a:latin typeface="Helvetica LT Std" pitchFamily="2" charset="0"/>
              </a:rPr>
              <a:t> </a:t>
            </a:r>
            <a:r>
              <a:rPr lang="sv-SE" err="1">
                <a:effectLst/>
                <a:latin typeface="Helvetica LT Std" pitchFamily="2" charset="0"/>
              </a:rPr>
              <a:t>int</a:t>
            </a:r>
            <a:r>
              <a:rPr lang="sv-SE">
                <a:effectLst/>
                <a:latin typeface="Helvetica LT Std" pitchFamily="2" charset="0"/>
              </a:rPr>
              <a:t> </a:t>
            </a:r>
            <a:r>
              <a:rPr lang="sv-SE" err="1">
                <a:effectLst/>
                <a:latin typeface="Helvetica LT Std" pitchFamily="2" charset="0"/>
              </a:rPr>
              <a:t>molum</a:t>
            </a:r>
            <a:r>
              <a:rPr lang="sv-SE">
                <a:effectLst/>
                <a:latin typeface="Helvetica LT Std" pitchFamily="2" charset="0"/>
              </a:rPr>
              <a:t> </a:t>
            </a:r>
            <a:r>
              <a:rPr lang="sv-SE" err="1">
                <a:effectLst/>
                <a:latin typeface="Helvetica LT Std" pitchFamily="2" charset="0"/>
              </a:rPr>
              <a:t>tem</a:t>
            </a:r>
            <a:r>
              <a:rPr lang="sv-SE">
                <a:effectLst/>
                <a:latin typeface="Helvetica LT Std" pitchFamily="2" charset="0"/>
              </a:rPr>
              <a:t> </a:t>
            </a:r>
            <a:r>
              <a:rPr lang="sv-SE" err="1">
                <a:effectLst/>
                <a:latin typeface="Helvetica LT Std" pitchFamily="2" charset="0"/>
              </a:rPr>
              <a:t>quas</a:t>
            </a:r>
            <a:r>
              <a:rPr lang="sv-SE">
                <a:effectLst/>
                <a:latin typeface="Helvetica LT Std" pitchFamily="2" charset="0"/>
              </a:rPr>
              <a:t> </a:t>
            </a:r>
            <a:r>
              <a:rPr lang="sv-SE" err="1">
                <a:effectLst/>
                <a:latin typeface="Helvetica LT Std" pitchFamily="2" charset="0"/>
              </a:rPr>
              <a:t>con</a:t>
            </a:r>
            <a:r>
              <a:rPr lang="sv-SE">
                <a:effectLst/>
                <a:latin typeface="Helvetica LT Std" pitchFamily="2" charset="0"/>
              </a:rPr>
              <a:t> re </a:t>
            </a:r>
            <a:r>
              <a:rPr lang="sv-SE" err="1">
                <a:effectLst/>
                <a:latin typeface="Helvetica LT Std" pitchFamily="2" charset="0"/>
              </a:rPr>
              <a:t>onsequi</a:t>
            </a:r>
            <a:r>
              <a:rPr lang="sv-SE">
                <a:effectLst/>
                <a:latin typeface="Helvetica LT Std" pitchFamily="2" charset="0"/>
              </a:rPr>
              <a:t> </a:t>
            </a:r>
            <a:r>
              <a:rPr lang="sv-SE" err="1">
                <a:effectLst/>
                <a:latin typeface="Helvetica LT Std" pitchFamily="2" charset="0"/>
              </a:rPr>
              <a:t>tempor</a:t>
            </a:r>
            <a:r>
              <a:rPr lang="sv-SE">
                <a:effectLst/>
                <a:latin typeface="Helvetica LT Std" pitchFamily="2" charset="0"/>
              </a:rPr>
              <a:t> </a:t>
            </a:r>
            <a:r>
              <a:rPr lang="sv-SE" err="1">
                <a:effectLst/>
                <a:latin typeface="Helvetica LT Std" pitchFamily="2" charset="0"/>
              </a:rPr>
              <a:t>aut</a:t>
            </a:r>
            <a:r>
              <a:rPr lang="sv-SE">
                <a:effectLst/>
                <a:latin typeface="Helvetica LT Std" pitchFamily="2" charset="0"/>
              </a:rPr>
              <a:t> </a:t>
            </a:r>
            <a:r>
              <a:rPr lang="sv-SE" err="1">
                <a:effectLst/>
                <a:latin typeface="Helvetica LT Std" pitchFamily="2" charset="0"/>
              </a:rPr>
              <a:t>iunt</a:t>
            </a:r>
            <a:r>
              <a:rPr lang="sv-SE">
                <a:effectLst/>
                <a:latin typeface="Helvetica LT Std" pitchFamily="2" charset="0"/>
              </a:rPr>
              <a:t> </a:t>
            </a:r>
            <a:r>
              <a:rPr lang="sv-SE" err="1">
                <a:effectLst/>
                <a:latin typeface="Helvetica LT Std" pitchFamily="2" charset="0"/>
              </a:rPr>
              <a:t>occum</a:t>
            </a:r>
            <a:r>
              <a:rPr lang="sv-SE">
                <a:effectLst/>
                <a:latin typeface="Helvetica LT Std" pitchFamily="2" charset="0"/>
              </a:rPr>
              <a:t>.</a:t>
            </a:r>
          </a:p>
        </p:txBody>
      </p:sp>
      <p:sp>
        <p:nvSpPr>
          <p:cNvPr id="21" name="Platshållare för text 7">
            <a:extLst>
              <a:ext uri="{FF2B5EF4-FFF2-40B4-BE49-F238E27FC236}">
                <a16:creationId xmlns:a16="http://schemas.microsoft.com/office/drawing/2014/main" id="{26540A6E-B7A4-6543-BF3B-962D0D7D3A14}"/>
              </a:ext>
            </a:extLst>
          </p:cNvPr>
          <p:cNvSpPr>
            <a:spLocks noGrp="1"/>
          </p:cNvSpPr>
          <p:nvPr>
            <p:ph type="body" sz="quarter" idx="19" hasCustomPrompt="1"/>
          </p:nvPr>
        </p:nvSpPr>
        <p:spPr>
          <a:xfrm>
            <a:off x="8976320" y="3645024"/>
            <a:ext cx="2304255" cy="1223565"/>
          </a:xfrm>
          <a:prstGeom prst="rect">
            <a:avLst/>
          </a:prstGeom>
        </p:spPr>
        <p:txBody>
          <a:bodyPr/>
          <a:lstStyle>
            <a:lvl1pPr marL="0" indent="0">
              <a:buFontTx/>
              <a:buNone/>
              <a:defRPr lang="sv-SE" sz="1500" baseline="0" smtClean="0">
                <a:effectLst/>
              </a:defRPr>
            </a:lvl1pPr>
            <a:lvl2pPr marL="457200" indent="0">
              <a:buFontTx/>
              <a:buNone/>
              <a:defRPr sz="1800" baseline="0"/>
            </a:lvl2pPr>
            <a:lvl3pPr marL="914400" indent="0">
              <a:buFontTx/>
              <a:buNone/>
              <a:defRPr sz="1800" baseline="0"/>
            </a:lvl3pPr>
            <a:lvl4pPr marL="1371600" indent="0">
              <a:buFontTx/>
              <a:buNone/>
              <a:defRPr sz="1800" baseline="0"/>
            </a:lvl4pPr>
            <a:lvl5pPr marL="1828800" indent="0">
              <a:buFontTx/>
              <a:buNone/>
              <a:defRPr sz="1800" baseline="0"/>
            </a:lvl5pPr>
          </a:lstStyle>
          <a:p>
            <a:r>
              <a:rPr lang="sv-SE" err="1">
                <a:effectLst/>
                <a:latin typeface="Helvetica LT Std" pitchFamily="2" charset="0"/>
              </a:rPr>
              <a:t>Reris</a:t>
            </a:r>
            <a:r>
              <a:rPr lang="sv-SE">
                <a:effectLst/>
                <a:latin typeface="Helvetica LT Std" pitchFamily="2" charset="0"/>
              </a:rPr>
              <a:t> </a:t>
            </a:r>
            <a:r>
              <a:rPr lang="sv-SE" err="1">
                <a:effectLst/>
                <a:latin typeface="Helvetica LT Std" pitchFamily="2" charset="0"/>
              </a:rPr>
              <a:t>voloria</a:t>
            </a:r>
            <a:r>
              <a:rPr lang="sv-SE">
                <a:effectLst/>
                <a:latin typeface="Helvetica LT Std" pitchFamily="2" charset="0"/>
              </a:rPr>
              <a:t> </a:t>
            </a:r>
            <a:r>
              <a:rPr lang="sv-SE" err="1">
                <a:effectLst/>
                <a:latin typeface="Helvetica LT Std" pitchFamily="2" charset="0"/>
              </a:rPr>
              <a:t>turma</a:t>
            </a:r>
            <a:br>
              <a:rPr lang="sv-SE">
                <a:effectLst/>
                <a:latin typeface="Helvetica LT Std" pitchFamily="2" charset="0"/>
              </a:rPr>
            </a:br>
            <a:r>
              <a:rPr lang="sv-SE" err="1">
                <a:effectLst/>
                <a:latin typeface="Helvetica LT Std" pitchFamily="2" charset="0"/>
              </a:rPr>
              <a:t>mosam</a:t>
            </a:r>
            <a:r>
              <a:rPr lang="sv-SE">
                <a:effectLst/>
                <a:latin typeface="Helvetica LT Std" pitchFamily="2" charset="0"/>
              </a:rPr>
              <a:t> </a:t>
            </a:r>
            <a:r>
              <a:rPr lang="sv-SE" err="1">
                <a:effectLst/>
                <a:latin typeface="Helvetica LT Std" pitchFamily="2" charset="0"/>
              </a:rPr>
              <a:t>int</a:t>
            </a:r>
            <a:r>
              <a:rPr lang="sv-SE">
                <a:effectLst/>
                <a:latin typeface="Helvetica LT Std" pitchFamily="2" charset="0"/>
              </a:rPr>
              <a:t> </a:t>
            </a:r>
            <a:r>
              <a:rPr lang="sv-SE" err="1">
                <a:effectLst/>
                <a:latin typeface="Helvetica LT Std" pitchFamily="2" charset="0"/>
              </a:rPr>
              <a:t>molum</a:t>
            </a:r>
            <a:r>
              <a:rPr lang="sv-SE">
                <a:effectLst/>
                <a:latin typeface="Helvetica LT Std" pitchFamily="2" charset="0"/>
              </a:rPr>
              <a:t> </a:t>
            </a:r>
            <a:r>
              <a:rPr lang="sv-SE" err="1">
                <a:effectLst/>
                <a:latin typeface="Helvetica LT Std" pitchFamily="2" charset="0"/>
              </a:rPr>
              <a:t>tem</a:t>
            </a:r>
            <a:r>
              <a:rPr lang="sv-SE">
                <a:effectLst/>
                <a:latin typeface="Helvetica LT Std" pitchFamily="2" charset="0"/>
              </a:rPr>
              <a:t> </a:t>
            </a:r>
            <a:r>
              <a:rPr lang="sv-SE" err="1">
                <a:effectLst/>
                <a:latin typeface="Helvetica LT Std" pitchFamily="2" charset="0"/>
              </a:rPr>
              <a:t>quas</a:t>
            </a:r>
            <a:r>
              <a:rPr lang="sv-SE">
                <a:effectLst/>
                <a:latin typeface="Helvetica LT Std" pitchFamily="2" charset="0"/>
              </a:rPr>
              <a:t> </a:t>
            </a:r>
            <a:r>
              <a:rPr lang="sv-SE" err="1">
                <a:effectLst/>
                <a:latin typeface="Helvetica LT Std" pitchFamily="2" charset="0"/>
              </a:rPr>
              <a:t>con</a:t>
            </a:r>
            <a:r>
              <a:rPr lang="sv-SE">
                <a:effectLst/>
                <a:latin typeface="Helvetica LT Std" pitchFamily="2" charset="0"/>
              </a:rPr>
              <a:t> re </a:t>
            </a:r>
            <a:r>
              <a:rPr lang="sv-SE" err="1">
                <a:effectLst/>
                <a:latin typeface="Helvetica LT Std" pitchFamily="2" charset="0"/>
              </a:rPr>
              <a:t>onsequi</a:t>
            </a:r>
            <a:r>
              <a:rPr lang="sv-SE">
                <a:effectLst/>
                <a:latin typeface="Helvetica LT Std" pitchFamily="2" charset="0"/>
              </a:rPr>
              <a:t> </a:t>
            </a:r>
            <a:r>
              <a:rPr lang="sv-SE" err="1">
                <a:effectLst/>
                <a:latin typeface="Helvetica LT Std" pitchFamily="2" charset="0"/>
              </a:rPr>
              <a:t>tempor</a:t>
            </a:r>
            <a:r>
              <a:rPr lang="sv-SE">
                <a:effectLst/>
                <a:latin typeface="Helvetica LT Std" pitchFamily="2" charset="0"/>
              </a:rPr>
              <a:t> </a:t>
            </a:r>
            <a:r>
              <a:rPr lang="sv-SE" err="1">
                <a:effectLst/>
                <a:latin typeface="Helvetica LT Std" pitchFamily="2" charset="0"/>
              </a:rPr>
              <a:t>aut</a:t>
            </a:r>
            <a:r>
              <a:rPr lang="sv-SE">
                <a:effectLst/>
                <a:latin typeface="Helvetica LT Std" pitchFamily="2" charset="0"/>
              </a:rPr>
              <a:t> </a:t>
            </a:r>
            <a:r>
              <a:rPr lang="sv-SE" err="1">
                <a:effectLst/>
                <a:latin typeface="Helvetica LT Std" pitchFamily="2" charset="0"/>
              </a:rPr>
              <a:t>iunt</a:t>
            </a:r>
            <a:r>
              <a:rPr lang="sv-SE">
                <a:effectLst/>
                <a:latin typeface="Helvetica LT Std" pitchFamily="2" charset="0"/>
              </a:rPr>
              <a:t>.</a:t>
            </a:r>
          </a:p>
        </p:txBody>
      </p:sp>
    </p:spTree>
    <p:extLst>
      <p:ext uri="{BB962C8B-B14F-4D97-AF65-F5344CB8AC3E}">
        <p14:creationId xmlns:p14="http://schemas.microsoft.com/office/powerpoint/2010/main" val="1654511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art grafisk blå">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C1F20A27-0545-8A44-85A8-ABB66A2B1D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 name="Platshållare för text 22">
            <a:extLst>
              <a:ext uri="{FF2B5EF4-FFF2-40B4-BE49-F238E27FC236}">
                <a16:creationId xmlns:a16="http://schemas.microsoft.com/office/drawing/2014/main" id="{17154852-278A-784E-AA51-301066815E4E}"/>
              </a:ext>
            </a:extLst>
          </p:cNvPr>
          <p:cNvSpPr>
            <a:spLocks noGrp="1"/>
          </p:cNvSpPr>
          <p:nvPr>
            <p:ph type="body" sz="quarter" idx="10" hasCustomPrompt="1"/>
          </p:nvPr>
        </p:nvSpPr>
        <p:spPr>
          <a:xfrm>
            <a:off x="697771" y="1052736"/>
            <a:ext cx="5760714" cy="1186278"/>
          </a:xfrm>
          <a:prstGeom prst="rect">
            <a:avLst/>
          </a:prstGeom>
        </p:spPr>
        <p:txBody>
          <a:bodyPr lIns="0"/>
          <a:lstStyle>
            <a:lvl1pPr marL="0" indent="0" algn="l">
              <a:lnSpc>
                <a:spcPct val="100000"/>
              </a:lnSpc>
              <a:buFontTx/>
              <a:buNone/>
              <a:defRPr sz="2800" spc="100" baseline="0">
                <a:solidFill>
                  <a:schemeClr val="bg1"/>
                </a:solidFill>
                <a:latin typeface="Helvetica LT Std" pitchFamily="2" charset="0"/>
              </a:defRPr>
            </a:lvl1pPr>
          </a:lstStyle>
          <a:p>
            <a:pPr fontAlgn="t">
              <a:lnSpc>
                <a:spcPts val="3560"/>
              </a:lnSpc>
            </a:pPr>
            <a:r>
              <a:rPr lang="sv-SE" sz="2800" b="0" kern="0" spc="100" baseline="0">
                <a:solidFill>
                  <a:schemeClr val="bg1"/>
                </a:solidFill>
                <a:latin typeface="Helvetica LT Std" pitchFamily="2" charset="0"/>
              </a:rPr>
              <a:t>TITELRUBRIK</a:t>
            </a:r>
            <a:br>
              <a:rPr lang="sv-SE" sz="2800" b="0" kern="0" spc="100" baseline="0">
                <a:solidFill>
                  <a:schemeClr val="bg1"/>
                </a:solidFill>
                <a:latin typeface="Helvetica LT Std" pitchFamily="2" charset="0"/>
              </a:rPr>
            </a:br>
            <a:r>
              <a:rPr lang="sv-SE" sz="2800" b="0" kern="0" spc="100" baseline="0">
                <a:solidFill>
                  <a:schemeClr val="bg1"/>
                </a:solidFill>
                <a:latin typeface="Helvetica LT Std" pitchFamily="2" charset="0"/>
              </a:rPr>
              <a:t>PRESENTATION</a:t>
            </a:r>
            <a:endParaRPr lang="sv-SE"/>
          </a:p>
        </p:txBody>
      </p:sp>
      <p:sp>
        <p:nvSpPr>
          <p:cNvPr id="25" name="Platshållare för text 27">
            <a:extLst>
              <a:ext uri="{FF2B5EF4-FFF2-40B4-BE49-F238E27FC236}">
                <a16:creationId xmlns:a16="http://schemas.microsoft.com/office/drawing/2014/main" id="{EAC7F707-A454-9245-864A-8EF35FC9E82B}"/>
              </a:ext>
            </a:extLst>
          </p:cNvPr>
          <p:cNvSpPr>
            <a:spLocks noGrp="1"/>
          </p:cNvSpPr>
          <p:nvPr>
            <p:ph type="body" sz="quarter" idx="13" hasCustomPrompt="1"/>
          </p:nvPr>
        </p:nvSpPr>
        <p:spPr>
          <a:xfrm>
            <a:off x="8400256" y="476672"/>
            <a:ext cx="3384550" cy="1366838"/>
          </a:xfrm>
          <a:prstGeom prst="rect">
            <a:avLst/>
          </a:prstGeom>
        </p:spPr>
        <p:txBody>
          <a:bodyPr lIns="0"/>
          <a:lstStyle>
            <a:lvl1pPr marL="0" indent="0" algn="r">
              <a:lnSpc>
                <a:spcPts val="1740"/>
              </a:lnSpc>
              <a:buFontTx/>
              <a:buNone/>
              <a:defRPr sz="1200" spc="100" baseline="0">
                <a:solidFill>
                  <a:schemeClr val="bg1"/>
                </a:solidFill>
              </a:defRPr>
            </a:lvl1pPr>
            <a:lvl2pPr marL="457200" indent="0">
              <a:buFontTx/>
              <a:buNone/>
              <a:defRPr sz="1200" baseline="0"/>
            </a:lvl2pPr>
            <a:lvl3pPr marL="914400" indent="0">
              <a:buFontTx/>
              <a:buNone/>
              <a:defRPr sz="1200" baseline="0"/>
            </a:lvl3pPr>
            <a:lvl4pPr marL="1371600" indent="0">
              <a:buFontTx/>
              <a:buNone/>
              <a:defRPr sz="1200" baseline="0"/>
            </a:lvl4pPr>
            <a:lvl5pPr marL="1828800" indent="0">
              <a:buFontTx/>
              <a:buNone/>
              <a:defRPr sz="1200" baseline="0"/>
            </a:lvl5pPr>
          </a:lstStyle>
          <a:p>
            <a:pPr lvl="0"/>
            <a:r>
              <a:rPr lang="sv-SE"/>
              <a:t>LULEÅ KOMMUN</a:t>
            </a:r>
          </a:p>
        </p:txBody>
      </p:sp>
      <p:sp>
        <p:nvSpPr>
          <p:cNvPr id="26" name="Platshållare för text 27">
            <a:extLst>
              <a:ext uri="{FF2B5EF4-FFF2-40B4-BE49-F238E27FC236}">
                <a16:creationId xmlns:a16="http://schemas.microsoft.com/office/drawing/2014/main" id="{7E0FD4A7-71A8-D641-85B4-DB57BA89F1C2}"/>
              </a:ext>
            </a:extLst>
          </p:cNvPr>
          <p:cNvSpPr>
            <a:spLocks noGrp="1"/>
          </p:cNvSpPr>
          <p:nvPr>
            <p:ph type="body" sz="quarter" idx="12" hasCustomPrompt="1"/>
          </p:nvPr>
        </p:nvSpPr>
        <p:spPr>
          <a:xfrm>
            <a:off x="697771" y="2167005"/>
            <a:ext cx="3384550" cy="1366838"/>
          </a:xfrm>
          <a:prstGeom prst="rect">
            <a:avLst/>
          </a:prstGeom>
        </p:spPr>
        <p:txBody>
          <a:bodyPr lIns="0"/>
          <a:lstStyle>
            <a:lvl1pPr marL="0" indent="0">
              <a:lnSpc>
                <a:spcPts val="1740"/>
              </a:lnSpc>
              <a:buFontTx/>
              <a:buNone/>
              <a:defRPr sz="1200" baseline="0">
                <a:solidFill>
                  <a:schemeClr val="bg1"/>
                </a:solidFill>
              </a:defRPr>
            </a:lvl1pPr>
            <a:lvl2pPr marL="457200" indent="0">
              <a:buFontTx/>
              <a:buNone/>
              <a:defRPr sz="1200" baseline="0"/>
            </a:lvl2pPr>
            <a:lvl3pPr marL="914400" indent="0">
              <a:buFontTx/>
              <a:buNone/>
              <a:defRPr sz="1200" baseline="0"/>
            </a:lvl3pPr>
            <a:lvl4pPr marL="1371600" indent="0">
              <a:buFontTx/>
              <a:buNone/>
              <a:defRPr sz="1200" baseline="0"/>
            </a:lvl4pPr>
            <a:lvl5pPr marL="1828800" indent="0">
              <a:buFontTx/>
              <a:buNone/>
              <a:defRPr sz="1200" baseline="0"/>
            </a:lvl5pPr>
          </a:lstStyle>
          <a:p>
            <a:pPr lvl="0"/>
            <a:r>
              <a:rPr lang="sv-SE"/>
              <a:t>Namn Efternamn, titel, plats</a:t>
            </a:r>
            <a:br>
              <a:rPr lang="sv-SE"/>
            </a:br>
            <a:r>
              <a:rPr lang="sv-SE"/>
              <a:t>2022-01-01</a:t>
            </a:r>
          </a:p>
        </p:txBody>
      </p:sp>
    </p:spTree>
    <p:extLst>
      <p:ext uri="{BB962C8B-B14F-4D97-AF65-F5344CB8AC3E}">
        <p14:creationId xmlns:p14="http://schemas.microsoft.com/office/powerpoint/2010/main" val="9515056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or vit text mönster blå">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B89468E1-C8E7-7F4E-9279-751D896A34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Platshållare för text 2">
            <a:extLst>
              <a:ext uri="{FF2B5EF4-FFF2-40B4-BE49-F238E27FC236}">
                <a16:creationId xmlns:a16="http://schemas.microsoft.com/office/drawing/2014/main" id="{AFEC37FE-F85F-214C-B6B9-9A78EE7D5B97}"/>
              </a:ext>
            </a:extLst>
          </p:cNvPr>
          <p:cNvSpPr>
            <a:spLocks noGrp="1"/>
          </p:cNvSpPr>
          <p:nvPr>
            <p:ph type="body" sz="quarter" idx="11" hasCustomPrompt="1"/>
          </p:nvPr>
        </p:nvSpPr>
        <p:spPr>
          <a:xfrm>
            <a:off x="1059165" y="1700808"/>
            <a:ext cx="8925267" cy="3573462"/>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Tx/>
              <a:buNone/>
              <a:tabLst/>
              <a:defRPr lang="sv-SE" b="1" i="0" baseline="0" smtClean="0">
                <a:solidFill>
                  <a:schemeClr val="bg1"/>
                </a:solidFill>
                <a:effectLst/>
              </a:defRPr>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sv-SE">
                <a:effectLst/>
                <a:latin typeface="Helvetica LT Std" pitchFamily="2" charset="0"/>
              </a:rPr>
              <a:t>Platshållare för större text </a:t>
            </a:r>
            <a:r>
              <a:rPr lang="sv-SE" err="1">
                <a:effectLst/>
                <a:latin typeface="Helvetica LT Std" pitchFamily="2" charset="0"/>
              </a:rPr>
              <a:t>mosam</a:t>
            </a:r>
            <a:r>
              <a:rPr lang="sv-SE">
                <a:effectLst/>
                <a:latin typeface="Helvetica LT Std" pitchFamily="2" charset="0"/>
              </a:rPr>
              <a:t> </a:t>
            </a:r>
            <a:r>
              <a:rPr lang="sv-SE" err="1">
                <a:effectLst/>
                <a:latin typeface="Helvetica LT Std" pitchFamily="2" charset="0"/>
              </a:rPr>
              <a:t>moluqui</a:t>
            </a:r>
            <a:r>
              <a:rPr lang="sv-SE">
                <a:effectLst/>
                <a:latin typeface="Helvetica LT Std" pitchFamily="2" charset="0"/>
              </a:rPr>
              <a:t> </a:t>
            </a:r>
            <a:br>
              <a:rPr lang="sv-SE">
                <a:effectLst/>
                <a:latin typeface="Helvetica LT Std" pitchFamily="2" charset="0"/>
              </a:rPr>
            </a:br>
            <a:r>
              <a:rPr lang="sv-SE" err="1">
                <a:effectLst/>
                <a:latin typeface="Helvetica LT Std" pitchFamily="2" charset="0"/>
              </a:rPr>
              <a:t>con</a:t>
            </a:r>
            <a:r>
              <a:rPr lang="sv-SE">
                <a:effectLst/>
                <a:latin typeface="Helvetica LT Std" pitchFamily="2" charset="0"/>
              </a:rPr>
              <a:t> </a:t>
            </a:r>
            <a:r>
              <a:rPr lang="sv-SE" err="1">
                <a:effectLst/>
                <a:latin typeface="Helvetica LT Std" pitchFamily="2" charset="0"/>
              </a:rPr>
              <a:t>reris</a:t>
            </a:r>
            <a:r>
              <a:rPr lang="sv-SE">
                <a:effectLst/>
                <a:latin typeface="Helvetica LT Std" pitchFamily="2" charset="0"/>
              </a:rPr>
              <a:t> </a:t>
            </a:r>
            <a:r>
              <a:rPr lang="sv-SE" err="1">
                <a:effectLst/>
                <a:latin typeface="Helvetica LT Std" pitchFamily="2" charset="0"/>
              </a:rPr>
              <a:t>voloria</a:t>
            </a:r>
            <a:r>
              <a:rPr lang="sv-SE">
                <a:effectLst/>
                <a:latin typeface="Helvetica LT Std" pitchFamily="2" charset="0"/>
              </a:rPr>
              <a:t> tur </a:t>
            </a:r>
            <a:r>
              <a:rPr lang="sv-SE" err="1">
                <a:effectLst/>
                <a:latin typeface="Helvetica LT Std" pitchFamily="2" charset="0"/>
              </a:rPr>
              <a:t>onsequi</a:t>
            </a:r>
            <a:r>
              <a:rPr lang="sv-SE">
                <a:effectLst/>
                <a:latin typeface="Helvetica LT Std" pitchFamily="2" charset="0"/>
              </a:rPr>
              <a:t> </a:t>
            </a:r>
            <a:r>
              <a:rPr lang="sv-SE" err="1">
                <a:effectLst/>
                <a:latin typeface="Helvetica LT Std" pitchFamily="2" charset="0"/>
              </a:rPr>
              <a:t>tempor</a:t>
            </a:r>
            <a:r>
              <a:rPr lang="sv-SE">
                <a:effectLst/>
                <a:latin typeface="Helvetica LT Std" pitchFamily="2" charset="0"/>
              </a:rPr>
              <a:t> </a:t>
            </a:r>
            <a:r>
              <a:rPr lang="sv-SE" err="1">
                <a:effectLst/>
                <a:latin typeface="Helvetica LT Std" pitchFamily="2" charset="0"/>
              </a:rPr>
              <a:t>aut</a:t>
            </a:r>
            <a:r>
              <a:rPr lang="sv-SE">
                <a:effectLst/>
                <a:latin typeface="Helvetica LT Std" pitchFamily="2" charset="0"/>
              </a:rPr>
              <a:t> </a:t>
            </a:r>
            <a:br>
              <a:rPr lang="sv-SE">
                <a:effectLst/>
                <a:latin typeface="Helvetica LT Std" pitchFamily="2" charset="0"/>
              </a:rPr>
            </a:br>
            <a:r>
              <a:rPr lang="sv-SE" err="1">
                <a:effectLst/>
                <a:latin typeface="Helvetica LT Std" pitchFamily="2" charset="0"/>
              </a:rPr>
              <a:t>iunt</a:t>
            </a:r>
            <a:r>
              <a:rPr lang="sv-SE">
                <a:effectLst/>
                <a:latin typeface="Helvetica LT Std" pitchFamily="2" charset="0"/>
              </a:rPr>
              <a:t> </a:t>
            </a:r>
            <a:r>
              <a:rPr lang="sv-SE" err="1">
                <a:effectLst/>
                <a:latin typeface="Helvetica LT Std" pitchFamily="2" charset="0"/>
              </a:rPr>
              <a:t>onsequi</a:t>
            </a:r>
            <a:r>
              <a:rPr lang="sv-SE">
                <a:effectLst/>
                <a:latin typeface="Helvetica LT Std" pitchFamily="2" charset="0"/>
              </a:rPr>
              <a:t> </a:t>
            </a:r>
            <a:r>
              <a:rPr lang="sv-SE" err="1">
                <a:effectLst/>
                <a:latin typeface="Helvetica LT Std" pitchFamily="2" charset="0"/>
              </a:rPr>
              <a:t>tempor</a:t>
            </a:r>
            <a:r>
              <a:rPr lang="sv-SE">
                <a:effectLst/>
                <a:latin typeface="Helvetica LT Std" pitchFamily="2" charset="0"/>
              </a:rPr>
              <a:t> </a:t>
            </a:r>
            <a:r>
              <a:rPr lang="sv-SE" err="1">
                <a:effectLst/>
                <a:latin typeface="Helvetica LT Std" pitchFamily="2" charset="0"/>
              </a:rPr>
              <a:t>aut</a:t>
            </a:r>
            <a:r>
              <a:rPr lang="sv-SE">
                <a:effectLst/>
                <a:latin typeface="Helvetica LT Std" pitchFamily="2" charset="0"/>
              </a:rPr>
              <a:t> </a:t>
            </a:r>
            <a:r>
              <a:rPr lang="sv-SE" err="1">
                <a:effectLst/>
                <a:latin typeface="Helvetica LT Std" pitchFamily="2" charset="0"/>
              </a:rPr>
              <a:t>iunt</a:t>
            </a:r>
            <a:r>
              <a:rPr lang="sv-SE">
                <a:effectLst/>
                <a:latin typeface="Helvetica LT Std" pitchFamily="2" charset="0"/>
              </a:rPr>
              <a:t> </a:t>
            </a:r>
            <a:r>
              <a:rPr lang="sv-SE" err="1">
                <a:effectLst/>
                <a:latin typeface="Helvetica LT Std" pitchFamily="2" charset="0"/>
              </a:rPr>
              <a:t>occum</a:t>
            </a:r>
            <a:r>
              <a:rPr lang="sv-SE">
                <a:effectLst/>
                <a:latin typeface="Helvetica LT Std" pitchFamily="2" charset="0"/>
              </a:rPr>
              <a:t>.</a:t>
            </a:r>
            <a:br>
              <a:rPr lang="sv-SE">
                <a:effectLst/>
                <a:latin typeface="Helvetica LT Std" pitchFamily="2" charset="0"/>
              </a:rPr>
            </a:br>
            <a:br>
              <a:rPr lang="sv-SE">
                <a:effectLst/>
                <a:latin typeface="Helvetica LT Std" pitchFamily="2" charset="0"/>
              </a:rPr>
            </a:br>
            <a:r>
              <a:rPr lang="sv-SE" err="1">
                <a:effectLst/>
                <a:latin typeface="Helvetica LT Std" pitchFamily="2" charset="0"/>
              </a:rPr>
              <a:t>Voloria</a:t>
            </a:r>
            <a:r>
              <a:rPr lang="sv-SE">
                <a:effectLst/>
                <a:latin typeface="Helvetica LT Std" pitchFamily="2" charset="0"/>
              </a:rPr>
              <a:t> tur </a:t>
            </a:r>
            <a:r>
              <a:rPr lang="sv-SE" err="1">
                <a:effectLst/>
                <a:latin typeface="Helvetica LT Std" pitchFamily="2" charset="0"/>
              </a:rPr>
              <a:t>mosam</a:t>
            </a:r>
            <a:r>
              <a:rPr lang="sv-SE">
                <a:effectLst/>
                <a:latin typeface="Helvetica LT Std" pitchFamily="2" charset="0"/>
              </a:rPr>
              <a:t> </a:t>
            </a:r>
            <a:r>
              <a:rPr lang="sv-SE" err="1">
                <a:effectLst/>
                <a:latin typeface="Helvetica LT Std" pitchFamily="2" charset="0"/>
              </a:rPr>
              <a:t>int</a:t>
            </a:r>
            <a:r>
              <a:rPr lang="sv-SE">
                <a:effectLst/>
                <a:latin typeface="Helvetica LT Std" pitchFamily="2" charset="0"/>
              </a:rPr>
              <a:t> </a:t>
            </a:r>
            <a:r>
              <a:rPr lang="sv-SE" err="1">
                <a:effectLst/>
                <a:latin typeface="Helvetica LT Std" pitchFamily="2" charset="0"/>
              </a:rPr>
              <a:t>moluqui</a:t>
            </a:r>
            <a:r>
              <a:rPr lang="sv-SE">
                <a:effectLst/>
                <a:latin typeface="Helvetica LT Std" pitchFamily="2" charset="0"/>
              </a:rPr>
              <a:t> </a:t>
            </a:r>
            <a:r>
              <a:rPr lang="sv-SE" err="1">
                <a:effectLst/>
                <a:latin typeface="Helvetica LT Std" pitchFamily="2" charset="0"/>
              </a:rPr>
              <a:t>con</a:t>
            </a:r>
            <a:r>
              <a:rPr lang="sv-SE">
                <a:effectLst/>
                <a:latin typeface="Helvetica LT Std" pitchFamily="2" charset="0"/>
              </a:rPr>
              <a:t> </a:t>
            </a:r>
            <a:r>
              <a:rPr lang="sv-SE" err="1">
                <a:effectLst/>
                <a:latin typeface="Helvetica LT Std" pitchFamily="2" charset="0"/>
              </a:rPr>
              <a:t>reris</a:t>
            </a:r>
            <a:r>
              <a:rPr lang="sv-SE">
                <a:effectLst/>
                <a:latin typeface="Helvetica LT Std" pitchFamily="2" charset="0"/>
              </a:rPr>
              <a:t> </a:t>
            </a:r>
            <a:r>
              <a:rPr lang="sv-SE" err="1">
                <a:effectLst/>
                <a:latin typeface="Helvetica LT Std" pitchFamily="2" charset="0"/>
              </a:rPr>
              <a:t>voloria</a:t>
            </a:r>
            <a:r>
              <a:rPr lang="sv-SE">
                <a:effectLst/>
                <a:latin typeface="Helvetica LT Std" pitchFamily="2" charset="0"/>
              </a:rPr>
              <a:t> tur </a:t>
            </a:r>
            <a:r>
              <a:rPr lang="sv-SE" err="1">
                <a:effectLst/>
                <a:latin typeface="Helvetica LT Std" pitchFamily="2" charset="0"/>
              </a:rPr>
              <a:t>onsequi</a:t>
            </a:r>
            <a:r>
              <a:rPr lang="sv-SE">
                <a:effectLst/>
                <a:latin typeface="Helvetica LT Std" pitchFamily="2" charset="0"/>
              </a:rPr>
              <a:t> </a:t>
            </a:r>
            <a:r>
              <a:rPr lang="sv-SE" err="1">
                <a:effectLst/>
                <a:latin typeface="Helvetica LT Std" pitchFamily="2" charset="0"/>
              </a:rPr>
              <a:t>tempor</a:t>
            </a:r>
            <a:r>
              <a:rPr lang="sv-SE">
                <a:effectLst/>
                <a:latin typeface="Helvetica LT Std" pitchFamily="2" charset="0"/>
              </a:rPr>
              <a:t> </a:t>
            </a:r>
            <a:r>
              <a:rPr lang="sv-SE" err="1">
                <a:effectLst/>
                <a:latin typeface="Helvetica LT Std" pitchFamily="2" charset="0"/>
              </a:rPr>
              <a:t>aut</a:t>
            </a:r>
            <a:r>
              <a:rPr lang="sv-SE">
                <a:effectLst/>
                <a:latin typeface="Helvetica LT Std" pitchFamily="2" charset="0"/>
              </a:rPr>
              <a:t> </a:t>
            </a:r>
            <a:r>
              <a:rPr lang="sv-SE" err="1">
                <a:effectLst/>
                <a:latin typeface="Helvetica LT Std" pitchFamily="2" charset="0"/>
              </a:rPr>
              <a:t>iunt</a:t>
            </a:r>
            <a:br>
              <a:rPr lang="sv-SE">
                <a:effectLst/>
                <a:latin typeface="Helvetica LT Std" pitchFamily="2" charset="0"/>
              </a:rPr>
            </a:br>
            <a:r>
              <a:rPr lang="sv-SE" err="1">
                <a:effectLst/>
                <a:latin typeface="Helvetica LT Std" pitchFamily="2" charset="0"/>
              </a:rPr>
              <a:t>onsequi</a:t>
            </a:r>
            <a:r>
              <a:rPr lang="sv-SE">
                <a:effectLst/>
                <a:latin typeface="Helvetica LT Std" pitchFamily="2" charset="0"/>
              </a:rPr>
              <a:t> </a:t>
            </a:r>
            <a:r>
              <a:rPr lang="sv-SE" err="1">
                <a:effectLst/>
                <a:latin typeface="Helvetica LT Std" pitchFamily="2" charset="0"/>
              </a:rPr>
              <a:t>tempor</a:t>
            </a:r>
            <a:r>
              <a:rPr lang="sv-SE">
                <a:effectLst/>
                <a:latin typeface="Helvetica LT Std" pitchFamily="2" charset="0"/>
              </a:rPr>
              <a:t> </a:t>
            </a:r>
            <a:r>
              <a:rPr lang="sv-SE" err="1">
                <a:effectLst/>
                <a:latin typeface="Helvetica LT Std" pitchFamily="2" charset="0"/>
              </a:rPr>
              <a:t>aut</a:t>
            </a:r>
            <a:r>
              <a:rPr lang="sv-SE">
                <a:effectLst/>
                <a:latin typeface="Helvetica LT Std" pitchFamily="2" charset="0"/>
              </a:rPr>
              <a:t> </a:t>
            </a:r>
            <a:r>
              <a:rPr lang="sv-SE" err="1">
                <a:effectLst/>
                <a:latin typeface="Helvetica LT Std" pitchFamily="2" charset="0"/>
              </a:rPr>
              <a:t>iunt</a:t>
            </a:r>
            <a:r>
              <a:rPr lang="sv-SE">
                <a:effectLst/>
                <a:latin typeface="Helvetica LT Std" pitchFamily="2" charset="0"/>
              </a:rPr>
              <a:t> </a:t>
            </a:r>
            <a:r>
              <a:rPr lang="sv-SE" err="1">
                <a:effectLst/>
                <a:latin typeface="Helvetica LT Std" pitchFamily="2" charset="0"/>
              </a:rPr>
              <a:t>occum</a:t>
            </a:r>
            <a:r>
              <a:rPr lang="sv-SE">
                <a:effectLst/>
                <a:latin typeface="Helvetica LT Std" pitchFamily="2" charset="0"/>
              </a:rPr>
              <a:t>.</a:t>
            </a:r>
          </a:p>
        </p:txBody>
      </p:sp>
    </p:spTree>
    <p:extLst>
      <p:ext uri="{BB962C8B-B14F-4D97-AF65-F5344CB8AC3E}">
        <p14:creationId xmlns:p14="http://schemas.microsoft.com/office/powerpoint/2010/main" val="18631471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10" userDrawn="1">
          <p15:clr>
            <a:srgbClr val="FBAE40"/>
          </p15:clr>
        </p15:guide>
        <p15:guide id="3"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or vit text mönster ljusblå">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BA50EA96-DD9E-8D48-B5E6-6DC1A89CDC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Platshållare för text 2">
            <a:extLst>
              <a:ext uri="{FF2B5EF4-FFF2-40B4-BE49-F238E27FC236}">
                <a16:creationId xmlns:a16="http://schemas.microsoft.com/office/drawing/2014/main" id="{AFEC37FE-F85F-214C-B6B9-9A78EE7D5B97}"/>
              </a:ext>
            </a:extLst>
          </p:cNvPr>
          <p:cNvSpPr>
            <a:spLocks noGrp="1"/>
          </p:cNvSpPr>
          <p:nvPr>
            <p:ph type="body" sz="quarter" idx="11" hasCustomPrompt="1"/>
          </p:nvPr>
        </p:nvSpPr>
        <p:spPr>
          <a:xfrm>
            <a:off x="1059165" y="1700808"/>
            <a:ext cx="8925267" cy="3573462"/>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Tx/>
              <a:buNone/>
              <a:tabLst/>
              <a:defRPr lang="sv-SE" b="1" i="0" baseline="0">
                <a:solidFill>
                  <a:schemeClr val="bg1"/>
                </a:solidFill>
                <a:effectLst/>
              </a:defRPr>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sv-SE">
                <a:effectLst/>
                <a:latin typeface="Helvetica LT Std" pitchFamily="2" charset="0"/>
              </a:rPr>
              <a:t>Platshållare för större text </a:t>
            </a:r>
            <a:r>
              <a:rPr lang="sv-SE" err="1">
                <a:effectLst/>
                <a:latin typeface="Helvetica LT Std" pitchFamily="2" charset="0"/>
              </a:rPr>
              <a:t>mosam</a:t>
            </a:r>
            <a:r>
              <a:rPr lang="sv-SE">
                <a:effectLst/>
                <a:latin typeface="Helvetica LT Std" pitchFamily="2" charset="0"/>
              </a:rPr>
              <a:t> </a:t>
            </a:r>
            <a:r>
              <a:rPr lang="sv-SE" err="1">
                <a:effectLst/>
                <a:latin typeface="Helvetica LT Std" pitchFamily="2" charset="0"/>
              </a:rPr>
              <a:t>moluqui</a:t>
            </a:r>
            <a:br>
              <a:rPr lang="sv-SE">
                <a:effectLst/>
                <a:latin typeface="Helvetica LT Std" pitchFamily="2" charset="0"/>
              </a:rPr>
            </a:br>
            <a:r>
              <a:rPr lang="sv-SE" err="1">
                <a:effectLst/>
                <a:latin typeface="Helvetica LT Std" pitchFamily="2" charset="0"/>
              </a:rPr>
              <a:t>con</a:t>
            </a:r>
            <a:r>
              <a:rPr lang="sv-SE">
                <a:effectLst/>
                <a:latin typeface="Helvetica LT Std" pitchFamily="2" charset="0"/>
              </a:rPr>
              <a:t> </a:t>
            </a:r>
            <a:r>
              <a:rPr lang="sv-SE" err="1">
                <a:effectLst/>
                <a:latin typeface="Helvetica LT Std" pitchFamily="2" charset="0"/>
              </a:rPr>
              <a:t>reris</a:t>
            </a:r>
            <a:r>
              <a:rPr lang="sv-SE">
                <a:effectLst/>
                <a:latin typeface="Helvetica LT Std" pitchFamily="2" charset="0"/>
              </a:rPr>
              <a:t> </a:t>
            </a:r>
            <a:r>
              <a:rPr lang="sv-SE" err="1">
                <a:effectLst/>
                <a:latin typeface="Helvetica LT Std" pitchFamily="2" charset="0"/>
              </a:rPr>
              <a:t>voloria</a:t>
            </a:r>
            <a:r>
              <a:rPr lang="sv-SE">
                <a:effectLst/>
                <a:latin typeface="Helvetica LT Std" pitchFamily="2" charset="0"/>
              </a:rPr>
              <a:t> tur </a:t>
            </a:r>
            <a:r>
              <a:rPr lang="sv-SE" err="1">
                <a:effectLst/>
                <a:latin typeface="Helvetica LT Std" pitchFamily="2" charset="0"/>
              </a:rPr>
              <a:t>onsequi</a:t>
            </a:r>
            <a:r>
              <a:rPr lang="sv-SE">
                <a:effectLst/>
                <a:latin typeface="Helvetica LT Std" pitchFamily="2" charset="0"/>
              </a:rPr>
              <a:t> </a:t>
            </a:r>
            <a:r>
              <a:rPr lang="sv-SE" err="1">
                <a:effectLst/>
                <a:latin typeface="Helvetica LT Std" pitchFamily="2" charset="0"/>
              </a:rPr>
              <a:t>tempor</a:t>
            </a:r>
            <a:r>
              <a:rPr lang="sv-SE">
                <a:effectLst/>
                <a:latin typeface="Helvetica LT Std" pitchFamily="2" charset="0"/>
              </a:rPr>
              <a:t> </a:t>
            </a:r>
            <a:r>
              <a:rPr lang="sv-SE" err="1">
                <a:effectLst/>
                <a:latin typeface="Helvetica LT Std" pitchFamily="2" charset="0"/>
              </a:rPr>
              <a:t>aut</a:t>
            </a:r>
            <a:r>
              <a:rPr lang="sv-SE">
                <a:effectLst/>
                <a:latin typeface="Helvetica LT Std" pitchFamily="2" charset="0"/>
              </a:rPr>
              <a:t> </a:t>
            </a:r>
            <a:br>
              <a:rPr lang="sv-SE">
                <a:effectLst/>
                <a:latin typeface="Helvetica LT Std" pitchFamily="2" charset="0"/>
              </a:rPr>
            </a:br>
            <a:r>
              <a:rPr lang="sv-SE" err="1">
                <a:effectLst/>
                <a:latin typeface="Helvetica LT Std" pitchFamily="2" charset="0"/>
              </a:rPr>
              <a:t>iunt</a:t>
            </a:r>
            <a:r>
              <a:rPr lang="sv-SE">
                <a:effectLst/>
                <a:latin typeface="Helvetica LT Std" pitchFamily="2" charset="0"/>
              </a:rPr>
              <a:t> </a:t>
            </a:r>
            <a:r>
              <a:rPr lang="sv-SE" err="1">
                <a:effectLst/>
                <a:latin typeface="Helvetica LT Std" pitchFamily="2" charset="0"/>
              </a:rPr>
              <a:t>onsequi</a:t>
            </a:r>
            <a:r>
              <a:rPr lang="sv-SE">
                <a:effectLst/>
                <a:latin typeface="Helvetica LT Std" pitchFamily="2" charset="0"/>
              </a:rPr>
              <a:t> </a:t>
            </a:r>
            <a:r>
              <a:rPr lang="sv-SE" err="1">
                <a:effectLst/>
                <a:latin typeface="Helvetica LT Std" pitchFamily="2" charset="0"/>
              </a:rPr>
              <a:t>tempor</a:t>
            </a:r>
            <a:r>
              <a:rPr lang="sv-SE">
                <a:effectLst/>
                <a:latin typeface="Helvetica LT Std" pitchFamily="2" charset="0"/>
              </a:rPr>
              <a:t> </a:t>
            </a:r>
            <a:r>
              <a:rPr lang="sv-SE" err="1">
                <a:effectLst/>
                <a:latin typeface="Helvetica LT Std" pitchFamily="2" charset="0"/>
              </a:rPr>
              <a:t>aut</a:t>
            </a:r>
            <a:r>
              <a:rPr lang="sv-SE">
                <a:effectLst/>
                <a:latin typeface="Helvetica LT Std" pitchFamily="2" charset="0"/>
              </a:rPr>
              <a:t> </a:t>
            </a:r>
            <a:r>
              <a:rPr lang="sv-SE" err="1">
                <a:effectLst/>
                <a:latin typeface="Helvetica LT Std" pitchFamily="2" charset="0"/>
              </a:rPr>
              <a:t>iunt</a:t>
            </a:r>
            <a:r>
              <a:rPr lang="sv-SE">
                <a:effectLst/>
                <a:latin typeface="Helvetica LT Std" pitchFamily="2" charset="0"/>
              </a:rPr>
              <a:t> </a:t>
            </a:r>
            <a:r>
              <a:rPr lang="sv-SE" err="1">
                <a:effectLst/>
                <a:latin typeface="Helvetica LT Std" pitchFamily="2" charset="0"/>
              </a:rPr>
              <a:t>occum</a:t>
            </a:r>
            <a:r>
              <a:rPr lang="sv-SE">
                <a:effectLst/>
                <a:latin typeface="Helvetica LT Std" pitchFamily="2" charset="0"/>
              </a:rPr>
              <a:t>.</a:t>
            </a:r>
            <a:br>
              <a:rPr lang="sv-SE">
                <a:effectLst/>
                <a:latin typeface="Helvetica LT Std" pitchFamily="2" charset="0"/>
              </a:rPr>
            </a:br>
            <a:br>
              <a:rPr lang="sv-SE">
                <a:effectLst/>
                <a:latin typeface="Helvetica LT Std" pitchFamily="2" charset="0"/>
              </a:rPr>
            </a:br>
            <a:r>
              <a:rPr lang="sv-SE" err="1">
                <a:effectLst/>
                <a:latin typeface="Helvetica LT Std" pitchFamily="2" charset="0"/>
              </a:rPr>
              <a:t>Voloria</a:t>
            </a:r>
            <a:r>
              <a:rPr lang="sv-SE">
                <a:effectLst/>
                <a:latin typeface="Helvetica LT Std" pitchFamily="2" charset="0"/>
              </a:rPr>
              <a:t> tur </a:t>
            </a:r>
            <a:r>
              <a:rPr lang="sv-SE" err="1">
                <a:effectLst/>
                <a:latin typeface="Helvetica LT Std" pitchFamily="2" charset="0"/>
              </a:rPr>
              <a:t>mosam</a:t>
            </a:r>
            <a:r>
              <a:rPr lang="sv-SE">
                <a:effectLst/>
                <a:latin typeface="Helvetica LT Std" pitchFamily="2" charset="0"/>
              </a:rPr>
              <a:t> </a:t>
            </a:r>
            <a:r>
              <a:rPr lang="sv-SE" err="1">
                <a:effectLst/>
                <a:latin typeface="Helvetica LT Std" pitchFamily="2" charset="0"/>
              </a:rPr>
              <a:t>int</a:t>
            </a:r>
            <a:r>
              <a:rPr lang="sv-SE">
                <a:effectLst/>
                <a:latin typeface="Helvetica LT Std" pitchFamily="2" charset="0"/>
              </a:rPr>
              <a:t> </a:t>
            </a:r>
            <a:r>
              <a:rPr lang="sv-SE" err="1">
                <a:effectLst/>
                <a:latin typeface="Helvetica LT Std" pitchFamily="2" charset="0"/>
              </a:rPr>
              <a:t>moluqui</a:t>
            </a:r>
            <a:r>
              <a:rPr lang="sv-SE">
                <a:effectLst/>
                <a:latin typeface="Helvetica LT Std" pitchFamily="2" charset="0"/>
              </a:rPr>
              <a:t> </a:t>
            </a:r>
            <a:r>
              <a:rPr lang="sv-SE" err="1">
                <a:effectLst/>
                <a:latin typeface="Helvetica LT Std" pitchFamily="2" charset="0"/>
              </a:rPr>
              <a:t>con</a:t>
            </a:r>
            <a:r>
              <a:rPr lang="sv-SE">
                <a:effectLst/>
                <a:latin typeface="Helvetica LT Std" pitchFamily="2" charset="0"/>
              </a:rPr>
              <a:t> </a:t>
            </a:r>
            <a:r>
              <a:rPr lang="sv-SE" err="1">
                <a:effectLst/>
                <a:latin typeface="Helvetica LT Std" pitchFamily="2" charset="0"/>
              </a:rPr>
              <a:t>reris</a:t>
            </a:r>
            <a:r>
              <a:rPr lang="sv-SE">
                <a:effectLst/>
                <a:latin typeface="Helvetica LT Std" pitchFamily="2" charset="0"/>
              </a:rPr>
              <a:t> </a:t>
            </a:r>
            <a:r>
              <a:rPr lang="sv-SE" err="1">
                <a:effectLst/>
                <a:latin typeface="Helvetica LT Std" pitchFamily="2" charset="0"/>
              </a:rPr>
              <a:t>voloria</a:t>
            </a:r>
            <a:r>
              <a:rPr lang="sv-SE">
                <a:effectLst/>
                <a:latin typeface="Helvetica LT Std" pitchFamily="2" charset="0"/>
              </a:rPr>
              <a:t> tur </a:t>
            </a:r>
            <a:r>
              <a:rPr lang="sv-SE" err="1">
                <a:effectLst/>
                <a:latin typeface="Helvetica LT Std" pitchFamily="2" charset="0"/>
              </a:rPr>
              <a:t>onsequi</a:t>
            </a:r>
            <a:r>
              <a:rPr lang="sv-SE">
                <a:effectLst/>
                <a:latin typeface="Helvetica LT Std" pitchFamily="2" charset="0"/>
              </a:rPr>
              <a:t> </a:t>
            </a:r>
            <a:r>
              <a:rPr lang="sv-SE" err="1">
                <a:effectLst/>
                <a:latin typeface="Helvetica LT Std" pitchFamily="2" charset="0"/>
              </a:rPr>
              <a:t>tempor</a:t>
            </a:r>
            <a:r>
              <a:rPr lang="sv-SE">
                <a:effectLst/>
                <a:latin typeface="Helvetica LT Std" pitchFamily="2" charset="0"/>
              </a:rPr>
              <a:t> </a:t>
            </a:r>
            <a:r>
              <a:rPr lang="sv-SE" err="1">
                <a:effectLst/>
                <a:latin typeface="Helvetica LT Std" pitchFamily="2" charset="0"/>
              </a:rPr>
              <a:t>aut</a:t>
            </a:r>
            <a:r>
              <a:rPr lang="sv-SE">
                <a:effectLst/>
                <a:latin typeface="Helvetica LT Std" pitchFamily="2" charset="0"/>
              </a:rPr>
              <a:t> </a:t>
            </a:r>
            <a:r>
              <a:rPr lang="sv-SE" err="1">
                <a:effectLst/>
                <a:latin typeface="Helvetica LT Std" pitchFamily="2" charset="0"/>
              </a:rPr>
              <a:t>iunt</a:t>
            </a:r>
            <a:br>
              <a:rPr lang="sv-SE">
                <a:effectLst/>
                <a:latin typeface="Helvetica LT Std" pitchFamily="2" charset="0"/>
              </a:rPr>
            </a:br>
            <a:r>
              <a:rPr lang="sv-SE" err="1">
                <a:effectLst/>
                <a:latin typeface="Helvetica LT Std" pitchFamily="2" charset="0"/>
              </a:rPr>
              <a:t>onsequi</a:t>
            </a:r>
            <a:r>
              <a:rPr lang="sv-SE">
                <a:effectLst/>
                <a:latin typeface="Helvetica LT Std" pitchFamily="2" charset="0"/>
              </a:rPr>
              <a:t> </a:t>
            </a:r>
            <a:r>
              <a:rPr lang="sv-SE" err="1">
                <a:effectLst/>
                <a:latin typeface="Helvetica LT Std" pitchFamily="2" charset="0"/>
              </a:rPr>
              <a:t>tempor</a:t>
            </a:r>
            <a:r>
              <a:rPr lang="sv-SE">
                <a:effectLst/>
                <a:latin typeface="Helvetica LT Std" pitchFamily="2" charset="0"/>
              </a:rPr>
              <a:t> </a:t>
            </a:r>
            <a:r>
              <a:rPr lang="sv-SE" err="1">
                <a:effectLst/>
                <a:latin typeface="Helvetica LT Std" pitchFamily="2" charset="0"/>
              </a:rPr>
              <a:t>aut</a:t>
            </a:r>
            <a:r>
              <a:rPr lang="sv-SE">
                <a:effectLst/>
                <a:latin typeface="Helvetica LT Std" pitchFamily="2" charset="0"/>
              </a:rPr>
              <a:t> </a:t>
            </a:r>
            <a:r>
              <a:rPr lang="sv-SE" err="1">
                <a:effectLst/>
                <a:latin typeface="Helvetica LT Std" pitchFamily="2" charset="0"/>
              </a:rPr>
              <a:t>iunt</a:t>
            </a:r>
            <a:r>
              <a:rPr lang="sv-SE">
                <a:effectLst/>
                <a:latin typeface="Helvetica LT Std" pitchFamily="2" charset="0"/>
              </a:rPr>
              <a:t> </a:t>
            </a:r>
            <a:r>
              <a:rPr lang="sv-SE" err="1">
                <a:effectLst/>
                <a:latin typeface="Helvetica LT Std" pitchFamily="2" charset="0"/>
              </a:rPr>
              <a:t>occum</a:t>
            </a:r>
            <a:r>
              <a:rPr lang="sv-SE">
                <a:effectLst/>
                <a:latin typeface="Helvetica LT Std" pitchFamily="2" charset="0"/>
              </a:rPr>
              <a:t>.</a:t>
            </a:r>
          </a:p>
        </p:txBody>
      </p:sp>
    </p:spTree>
    <p:extLst>
      <p:ext uri="{BB962C8B-B14F-4D97-AF65-F5344CB8AC3E}">
        <p14:creationId xmlns:p14="http://schemas.microsoft.com/office/powerpoint/2010/main" val="34275821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10" userDrawn="1">
          <p15:clr>
            <a:srgbClr val="FBAE40"/>
          </p15:clr>
        </p15:guide>
        <p15:guide id="3"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or text ljusblå">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EDB34EFF-978B-854E-B109-7C44EE4768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latshållare för text 2">
            <a:extLst>
              <a:ext uri="{FF2B5EF4-FFF2-40B4-BE49-F238E27FC236}">
                <a16:creationId xmlns:a16="http://schemas.microsoft.com/office/drawing/2014/main" id="{2E9203F0-2DDE-9C48-A104-0711E3A48468}"/>
              </a:ext>
            </a:extLst>
          </p:cNvPr>
          <p:cNvSpPr>
            <a:spLocks noGrp="1"/>
          </p:cNvSpPr>
          <p:nvPr>
            <p:ph type="body" sz="quarter" idx="11" hasCustomPrompt="1"/>
          </p:nvPr>
        </p:nvSpPr>
        <p:spPr>
          <a:xfrm>
            <a:off x="1059165" y="1700808"/>
            <a:ext cx="8925267" cy="3573462"/>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Tx/>
              <a:buNone/>
              <a:tabLst/>
              <a:defRPr lang="sv-SE" b="1" i="0" baseline="0">
                <a:solidFill>
                  <a:schemeClr val="accent3"/>
                </a:solidFill>
                <a:effectLst/>
              </a:defRPr>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sv-SE">
                <a:effectLst/>
                <a:latin typeface="Helvetica LT Std" pitchFamily="2" charset="0"/>
              </a:rPr>
              <a:t>Platshållare för större text </a:t>
            </a:r>
            <a:r>
              <a:rPr lang="sv-SE" err="1">
                <a:effectLst/>
                <a:latin typeface="Helvetica LT Std" pitchFamily="2" charset="0"/>
              </a:rPr>
              <a:t>mosam</a:t>
            </a:r>
            <a:r>
              <a:rPr lang="sv-SE">
                <a:effectLst/>
                <a:latin typeface="Helvetica LT Std" pitchFamily="2" charset="0"/>
              </a:rPr>
              <a:t> </a:t>
            </a:r>
            <a:r>
              <a:rPr lang="sv-SE" err="1">
                <a:effectLst/>
                <a:latin typeface="Helvetica LT Std" pitchFamily="2" charset="0"/>
              </a:rPr>
              <a:t>moluqui</a:t>
            </a:r>
            <a:br>
              <a:rPr lang="sv-SE">
                <a:effectLst/>
                <a:latin typeface="Helvetica LT Std" pitchFamily="2" charset="0"/>
              </a:rPr>
            </a:br>
            <a:r>
              <a:rPr lang="sv-SE" err="1">
                <a:effectLst/>
                <a:latin typeface="Helvetica LT Std" pitchFamily="2" charset="0"/>
              </a:rPr>
              <a:t>con</a:t>
            </a:r>
            <a:r>
              <a:rPr lang="sv-SE">
                <a:effectLst/>
                <a:latin typeface="Helvetica LT Std" pitchFamily="2" charset="0"/>
              </a:rPr>
              <a:t> </a:t>
            </a:r>
            <a:r>
              <a:rPr lang="sv-SE" err="1">
                <a:effectLst/>
                <a:latin typeface="Helvetica LT Std" pitchFamily="2" charset="0"/>
              </a:rPr>
              <a:t>reris</a:t>
            </a:r>
            <a:r>
              <a:rPr lang="sv-SE">
                <a:effectLst/>
                <a:latin typeface="Helvetica LT Std" pitchFamily="2" charset="0"/>
              </a:rPr>
              <a:t> </a:t>
            </a:r>
            <a:r>
              <a:rPr lang="sv-SE" err="1">
                <a:effectLst/>
                <a:latin typeface="Helvetica LT Std" pitchFamily="2" charset="0"/>
              </a:rPr>
              <a:t>voloria</a:t>
            </a:r>
            <a:r>
              <a:rPr lang="sv-SE">
                <a:effectLst/>
                <a:latin typeface="Helvetica LT Std" pitchFamily="2" charset="0"/>
              </a:rPr>
              <a:t> tur </a:t>
            </a:r>
            <a:r>
              <a:rPr lang="sv-SE" err="1">
                <a:effectLst/>
                <a:latin typeface="Helvetica LT Std" pitchFamily="2" charset="0"/>
              </a:rPr>
              <a:t>onsequi</a:t>
            </a:r>
            <a:r>
              <a:rPr lang="sv-SE">
                <a:effectLst/>
                <a:latin typeface="Helvetica LT Std" pitchFamily="2" charset="0"/>
              </a:rPr>
              <a:t> </a:t>
            </a:r>
            <a:r>
              <a:rPr lang="sv-SE" err="1">
                <a:effectLst/>
                <a:latin typeface="Helvetica LT Std" pitchFamily="2" charset="0"/>
              </a:rPr>
              <a:t>tempor</a:t>
            </a:r>
            <a:r>
              <a:rPr lang="sv-SE">
                <a:effectLst/>
                <a:latin typeface="Helvetica LT Std" pitchFamily="2" charset="0"/>
              </a:rPr>
              <a:t> </a:t>
            </a:r>
            <a:r>
              <a:rPr lang="sv-SE" err="1">
                <a:effectLst/>
                <a:latin typeface="Helvetica LT Std" pitchFamily="2" charset="0"/>
              </a:rPr>
              <a:t>aut</a:t>
            </a:r>
            <a:r>
              <a:rPr lang="sv-SE">
                <a:effectLst/>
                <a:latin typeface="Helvetica LT Std" pitchFamily="2" charset="0"/>
              </a:rPr>
              <a:t> </a:t>
            </a:r>
            <a:br>
              <a:rPr lang="sv-SE">
                <a:effectLst/>
                <a:latin typeface="Helvetica LT Std" pitchFamily="2" charset="0"/>
              </a:rPr>
            </a:br>
            <a:r>
              <a:rPr lang="sv-SE" err="1">
                <a:effectLst/>
                <a:latin typeface="Helvetica LT Std" pitchFamily="2" charset="0"/>
              </a:rPr>
              <a:t>iunt</a:t>
            </a:r>
            <a:r>
              <a:rPr lang="sv-SE">
                <a:effectLst/>
                <a:latin typeface="Helvetica LT Std" pitchFamily="2" charset="0"/>
              </a:rPr>
              <a:t> </a:t>
            </a:r>
            <a:r>
              <a:rPr lang="sv-SE" err="1">
                <a:effectLst/>
                <a:latin typeface="Helvetica LT Std" pitchFamily="2" charset="0"/>
              </a:rPr>
              <a:t>onsequi</a:t>
            </a:r>
            <a:r>
              <a:rPr lang="sv-SE">
                <a:effectLst/>
                <a:latin typeface="Helvetica LT Std" pitchFamily="2" charset="0"/>
              </a:rPr>
              <a:t> </a:t>
            </a:r>
            <a:r>
              <a:rPr lang="sv-SE" err="1">
                <a:effectLst/>
                <a:latin typeface="Helvetica LT Std" pitchFamily="2" charset="0"/>
              </a:rPr>
              <a:t>tempor</a:t>
            </a:r>
            <a:r>
              <a:rPr lang="sv-SE">
                <a:effectLst/>
                <a:latin typeface="Helvetica LT Std" pitchFamily="2" charset="0"/>
              </a:rPr>
              <a:t> </a:t>
            </a:r>
            <a:r>
              <a:rPr lang="sv-SE" err="1">
                <a:effectLst/>
                <a:latin typeface="Helvetica LT Std" pitchFamily="2" charset="0"/>
              </a:rPr>
              <a:t>aut</a:t>
            </a:r>
            <a:r>
              <a:rPr lang="sv-SE">
                <a:effectLst/>
                <a:latin typeface="Helvetica LT Std" pitchFamily="2" charset="0"/>
              </a:rPr>
              <a:t> </a:t>
            </a:r>
            <a:r>
              <a:rPr lang="sv-SE" err="1">
                <a:effectLst/>
                <a:latin typeface="Helvetica LT Std" pitchFamily="2" charset="0"/>
              </a:rPr>
              <a:t>iunt</a:t>
            </a:r>
            <a:r>
              <a:rPr lang="sv-SE">
                <a:effectLst/>
                <a:latin typeface="Helvetica LT Std" pitchFamily="2" charset="0"/>
              </a:rPr>
              <a:t> </a:t>
            </a:r>
            <a:r>
              <a:rPr lang="sv-SE" err="1">
                <a:effectLst/>
                <a:latin typeface="Helvetica LT Std" pitchFamily="2" charset="0"/>
              </a:rPr>
              <a:t>occum</a:t>
            </a:r>
            <a:r>
              <a:rPr lang="sv-SE">
                <a:effectLst/>
                <a:latin typeface="Helvetica LT Std" pitchFamily="2" charset="0"/>
              </a:rPr>
              <a:t>.</a:t>
            </a:r>
            <a:br>
              <a:rPr lang="sv-SE">
                <a:effectLst/>
                <a:latin typeface="Helvetica LT Std" pitchFamily="2" charset="0"/>
              </a:rPr>
            </a:br>
            <a:br>
              <a:rPr lang="sv-SE">
                <a:effectLst/>
                <a:latin typeface="Helvetica LT Std" pitchFamily="2" charset="0"/>
              </a:rPr>
            </a:br>
            <a:r>
              <a:rPr lang="sv-SE" err="1">
                <a:effectLst/>
                <a:latin typeface="Helvetica LT Std" pitchFamily="2" charset="0"/>
              </a:rPr>
              <a:t>Voloria</a:t>
            </a:r>
            <a:r>
              <a:rPr lang="sv-SE">
                <a:effectLst/>
                <a:latin typeface="Helvetica LT Std" pitchFamily="2" charset="0"/>
              </a:rPr>
              <a:t> tur </a:t>
            </a:r>
            <a:r>
              <a:rPr lang="sv-SE" err="1">
                <a:effectLst/>
                <a:latin typeface="Helvetica LT Std" pitchFamily="2" charset="0"/>
              </a:rPr>
              <a:t>mosam</a:t>
            </a:r>
            <a:r>
              <a:rPr lang="sv-SE">
                <a:effectLst/>
                <a:latin typeface="Helvetica LT Std" pitchFamily="2" charset="0"/>
              </a:rPr>
              <a:t> </a:t>
            </a:r>
            <a:r>
              <a:rPr lang="sv-SE" err="1">
                <a:effectLst/>
                <a:latin typeface="Helvetica LT Std" pitchFamily="2" charset="0"/>
              </a:rPr>
              <a:t>int</a:t>
            </a:r>
            <a:r>
              <a:rPr lang="sv-SE">
                <a:effectLst/>
                <a:latin typeface="Helvetica LT Std" pitchFamily="2" charset="0"/>
              </a:rPr>
              <a:t> </a:t>
            </a:r>
            <a:r>
              <a:rPr lang="sv-SE" err="1">
                <a:effectLst/>
                <a:latin typeface="Helvetica LT Std" pitchFamily="2" charset="0"/>
              </a:rPr>
              <a:t>moluqui</a:t>
            </a:r>
            <a:r>
              <a:rPr lang="sv-SE">
                <a:effectLst/>
                <a:latin typeface="Helvetica LT Std" pitchFamily="2" charset="0"/>
              </a:rPr>
              <a:t> </a:t>
            </a:r>
            <a:r>
              <a:rPr lang="sv-SE" err="1">
                <a:effectLst/>
                <a:latin typeface="Helvetica LT Std" pitchFamily="2" charset="0"/>
              </a:rPr>
              <a:t>con</a:t>
            </a:r>
            <a:r>
              <a:rPr lang="sv-SE">
                <a:effectLst/>
                <a:latin typeface="Helvetica LT Std" pitchFamily="2" charset="0"/>
              </a:rPr>
              <a:t> </a:t>
            </a:r>
            <a:r>
              <a:rPr lang="sv-SE" err="1">
                <a:effectLst/>
                <a:latin typeface="Helvetica LT Std" pitchFamily="2" charset="0"/>
              </a:rPr>
              <a:t>reris</a:t>
            </a:r>
            <a:r>
              <a:rPr lang="sv-SE">
                <a:effectLst/>
                <a:latin typeface="Helvetica LT Std" pitchFamily="2" charset="0"/>
              </a:rPr>
              <a:t> </a:t>
            </a:r>
            <a:r>
              <a:rPr lang="sv-SE" err="1">
                <a:effectLst/>
                <a:latin typeface="Helvetica LT Std" pitchFamily="2" charset="0"/>
              </a:rPr>
              <a:t>voloria</a:t>
            </a:r>
            <a:r>
              <a:rPr lang="sv-SE">
                <a:effectLst/>
                <a:latin typeface="Helvetica LT Std" pitchFamily="2" charset="0"/>
              </a:rPr>
              <a:t> tur </a:t>
            </a:r>
            <a:r>
              <a:rPr lang="sv-SE" err="1">
                <a:effectLst/>
                <a:latin typeface="Helvetica LT Std" pitchFamily="2" charset="0"/>
              </a:rPr>
              <a:t>onsequi</a:t>
            </a:r>
            <a:r>
              <a:rPr lang="sv-SE">
                <a:effectLst/>
                <a:latin typeface="Helvetica LT Std" pitchFamily="2" charset="0"/>
              </a:rPr>
              <a:t> </a:t>
            </a:r>
            <a:r>
              <a:rPr lang="sv-SE" err="1">
                <a:effectLst/>
                <a:latin typeface="Helvetica LT Std" pitchFamily="2" charset="0"/>
              </a:rPr>
              <a:t>tempor</a:t>
            </a:r>
            <a:r>
              <a:rPr lang="sv-SE">
                <a:effectLst/>
                <a:latin typeface="Helvetica LT Std" pitchFamily="2" charset="0"/>
              </a:rPr>
              <a:t> </a:t>
            </a:r>
            <a:r>
              <a:rPr lang="sv-SE" err="1">
                <a:effectLst/>
                <a:latin typeface="Helvetica LT Std" pitchFamily="2" charset="0"/>
              </a:rPr>
              <a:t>aut</a:t>
            </a:r>
            <a:r>
              <a:rPr lang="sv-SE">
                <a:effectLst/>
                <a:latin typeface="Helvetica LT Std" pitchFamily="2" charset="0"/>
              </a:rPr>
              <a:t> </a:t>
            </a:r>
            <a:r>
              <a:rPr lang="sv-SE" err="1">
                <a:effectLst/>
                <a:latin typeface="Helvetica LT Std" pitchFamily="2" charset="0"/>
              </a:rPr>
              <a:t>iunt</a:t>
            </a:r>
            <a:br>
              <a:rPr lang="sv-SE">
                <a:effectLst/>
                <a:latin typeface="Helvetica LT Std" pitchFamily="2" charset="0"/>
              </a:rPr>
            </a:br>
            <a:r>
              <a:rPr lang="sv-SE" err="1">
                <a:effectLst/>
                <a:latin typeface="Helvetica LT Std" pitchFamily="2" charset="0"/>
              </a:rPr>
              <a:t>onsequi</a:t>
            </a:r>
            <a:r>
              <a:rPr lang="sv-SE">
                <a:effectLst/>
                <a:latin typeface="Helvetica LT Std" pitchFamily="2" charset="0"/>
              </a:rPr>
              <a:t> </a:t>
            </a:r>
            <a:r>
              <a:rPr lang="sv-SE" err="1">
                <a:effectLst/>
                <a:latin typeface="Helvetica LT Std" pitchFamily="2" charset="0"/>
              </a:rPr>
              <a:t>tempor</a:t>
            </a:r>
            <a:r>
              <a:rPr lang="sv-SE">
                <a:effectLst/>
                <a:latin typeface="Helvetica LT Std" pitchFamily="2" charset="0"/>
              </a:rPr>
              <a:t> </a:t>
            </a:r>
            <a:r>
              <a:rPr lang="sv-SE" err="1">
                <a:effectLst/>
                <a:latin typeface="Helvetica LT Std" pitchFamily="2" charset="0"/>
              </a:rPr>
              <a:t>aut</a:t>
            </a:r>
            <a:r>
              <a:rPr lang="sv-SE">
                <a:effectLst/>
                <a:latin typeface="Helvetica LT Std" pitchFamily="2" charset="0"/>
              </a:rPr>
              <a:t> </a:t>
            </a:r>
            <a:r>
              <a:rPr lang="sv-SE" err="1">
                <a:effectLst/>
                <a:latin typeface="Helvetica LT Std" pitchFamily="2" charset="0"/>
              </a:rPr>
              <a:t>iunt</a:t>
            </a:r>
            <a:r>
              <a:rPr lang="sv-SE">
                <a:effectLst/>
                <a:latin typeface="Helvetica LT Std" pitchFamily="2" charset="0"/>
              </a:rPr>
              <a:t> </a:t>
            </a:r>
            <a:r>
              <a:rPr lang="sv-SE" err="1">
                <a:effectLst/>
                <a:latin typeface="Helvetica LT Std" pitchFamily="2" charset="0"/>
              </a:rPr>
              <a:t>occum</a:t>
            </a:r>
            <a:r>
              <a:rPr lang="sv-SE">
                <a:effectLst/>
                <a:latin typeface="Helvetica LT Std" pitchFamily="2" charset="0"/>
              </a:rPr>
              <a:t>.</a:t>
            </a:r>
          </a:p>
        </p:txBody>
      </p:sp>
    </p:spTree>
    <p:extLst>
      <p:ext uri="{BB962C8B-B14F-4D97-AF65-F5344CB8AC3E}">
        <p14:creationId xmlns:p14="http://schemas.microsoft.com/office/powerpoint/2010/main" val="1035932568"/>
      </p:ext>
    </p:extLst>
  </p:cSld>
  <p:clrMapOvr>
    <a:masterClrMapping/>
  </p:clrMapOvr>
  <p:extLst>
    <p:ext uri="{DCECCB84-F9BA-43D5-87BE-67443E8EF086}">
      <p15:sldGuideLst xmlns:p15="http://schemas.microsoft.com/office/powerpoint/2012/main">
        <p15:guide id="1" pos="3840" userDrawn="1">
          <p15:clr>
            <a:srgbClr val="FBAE40"/>
          </p15:clr>
        </p15:guide>
        <p15:guide id="2" pos="710" userDrawn="1">
          <p15:clr>
            <a:srgbClr val="FBAE40"/>
          </p15:clr>
        </p15:guide>
        <p15:guide id="3" orient="horz" pos="1616" userDrawn="1">
          <p15:clr>
            <a:srgbClr val="FBAE40"/>
          </p15:clr>
        </p15:guide>
        <p15:guide id="4" orient="horz" pos="134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or text orange">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33A9CF7C-1C82-9F41-9622-E1BE7546E9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latshållare för text 2">
            <a:extLst>
              <a:ext uri="{FF2B5EF4-FFF2-40B4-BE49-F238E27FC236}">
                <a16:creationId xmlns:a16="http://schemas.microsoft.com/office/drawing/2014/main" id="{2E9203F0-2DDE-9C48-A104-0711E3A48468}"/>
              </a:ext>
            </a:extLst>
          </p:cNvPr>
          <p:cNvSpPr>
            <a:spLocks noGrp="1"/>
          </p:cNvSpPr>
          <p:nvPr>
            <p:ph type="body" sz="quarter" idx="11" hasCustomPrompt="1"/>
          </p:nvPr>
        </p:nvSpPr>
        <p:spPr>
          <a:xfrm>
            <a:off x="1059165" y="1700808"/>
            <a:ext cx="9069283" cy="3573462"/>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Tx/>
              <a:buNone/>
              <a:tabLst/>
              <a:defRPr lang="sv-SE" b="1" i="0" baseline="0">
                <a:solidFill>
                  <a:schemeClr val="bg2">
                    <a:lumMod val="50000"/>
                  </a:schemeClr>
                </a:solidFill>
                <a:effectLst/>
              </a:defRPr>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sv-SE">
                <a:effectLst/>
                <a:latin typeface="Helvetica LT Std" pitchFamily="2" charset="0"/>
              </a:rPr>
              <a:t>Platshållare för större text </a:t>
            </a:r>
            <a:r>
              <a:rPr lang="sv-SE" err="1">
                <a:effectLst/>
                <a:latin typeface="Helvetica LT Std" pitchFamily="2" charset="0"/>
              </a:rPr>
              <a:t>mosam</a:t>
            </a:r>
            <a:r>
              <a:rPr lang="sv-SE">
                <a:effectLst/>
                <a:latin typeface="Helvetica LT Std" pitchFamily="2" charset="0"/>
              </a:rPr>
              <a:t> </a:t>
            </a:r>
            <a:r>
              <a:rPr lang="sv-SE" err="1">
                <a:effectLst/>
                <a:latin typeface="Helvetica LT Std" pitchFamily="2" charset="0"/>
              </a:rPr>
              <a:t>moluqui</a:t>
            </a:r>
            <a:br>
              <a:rPr lang="sv-SE">
                <a:effectLst/>
                <a:latin typeface="Helvetica LT Std" pitchFamily="2" charset="0"/>
              </a:rPr>
            </a:br>
            <a:r>
              <a:rPr lang="sv-SE" err="1">
                <a:effectLst/>
                <a:latin typeface="Helvetica LT Std" pitchFamily="2" charset="0"/>
              </a:rPr>
              <a:t>con</a:t>
            </a:r>
            <a:r>
              <a:rPr lang="sv-SE">
                <a:effectLst/>
                <a:latin typeface="Helvetica LT Std" pitchFamily="2" charset="0"/>
              </a:rPr>
              <a:t> </a:t>
            </a:r>
            <a:r>
              <a:rPr lang="sv-SE" err="1">
                <a:effectLst/>
                <a:latin typeface="Helvetica LT Std" pitchFamily="2" charset="0"/>
              </a:rPr>
              <a:t>reris</a:t>
            </a:r>
            <a:r>
              <a:rPr lang="sv-SE">
                <a:effectLst/>
                <a:latin typeface="Helvetica LT Std" pitchFamily="2" charset="0"/>
              </a:rPr>
              <a:t> </a:t>
            </a:r>
            <a:r>
              <a:rPr lang="sv-SE" err="1">
                <a:effectLst/>
                <a:latin typeface="Helvetica LT Std" pitchFamily="2" charset="0"/>
              </a:rPr>
              <a:t>voloria</a:t>
            </a:r>
            <a:r>
              <a:rPr lang="sv-SE">
                <a:effectLst/>
                <a:latin typeface="Helvetica LT Std" pitchFamily="2" charset="0"/>
              </a:rPr>
              <a:t> tur </a:t>
            </a:r>
            <a:r>
              <a:rPr lang="sv-SE" err="1">
                <a:effectLst/>
                <a:latin typeface="Helvetica LT Std" pitchFamily="2" charset="0"/>
              </a:rPr>
              <a:t>onsequi</a:t>
            </a:r>
            <a:r>
              <a:rPr lang="sv-SE">
                <a:effectLst/>
                <a:latin typeface="Helvetica LT Std" pitchFamily="2" charset="0"/>
              </a:rPr>
              <a:t> </a:t>
            </a:r>
            <a:r>
              <a:rPr lang="sv-SE" err="1">
                <a:effectLst/>
                <a:latin typeface="Helvetica LT Std" pitchFamily="2" charset="0"/>
              </a:rPr>
              <a:t>tempor</a:t>
            </a:r>
            <a:r>
              <a:rPr lang="sv-SE">
                <a:effectLst/>
                <a:latin typeface="Helvetica LT Std" pitchFamily="2" charset="0"/>
              </a:rPr>
              <a:t> </a:t>
            </a:r>
            <a:r>
              <a:rPr lang="sv-SE" err="1">
                <a:effectLst/>
                <a:latin typeface="Helvetica LT Std" pitchFamily="2" charset="0"/>
              </a:rPr>
              <a:t>aut</a:t>
            </a:r>
            <a:r>
              <a:rPr lang="sv-SE">
                <a:effectLst/>
                <a:latin typeface="Helvetica LT Std" pitchFamily="2" charset="0"/>
              </a:rPr>
              <a:t> </a:t>
            </a:r>
            <a:br>
              <a:rPr lang="sv-SE">
                <a:effectLst/>
                <a:latin typeface="Helvetica LT Std" pitchFamily="2" charset="0"/>
              </a:rPr>
            </a:br>
            <a:r>
              <a:rPr lang="sv-SE" err="1">
                <a:effectLst/>
                <a:latin typeface="Helvetica LT Std" pitchFamily="2" charset="0"/>
              </a:rPr>
              <a:t>iunt</a:t>
            </a:r>
            <a:r>
              <a:rPr lang="sv-SE">
                <a:effectLst/>
                <a:latin typeface="Helvetica LT Std" pitchFamily="2" charset="0"/>
              </a:rPr>
              <a:t> </a:t>
            </a:r>
            <a:r>
              <a:rPr lang="sv-SE" err="1">
                <a:effectLst/>
                <a:latin typeface="Helvetica LT Std" pitchFamily="2" charset="0"/>
              </a:rPr>
              <a:t>onsequi</a:t>
            </a:r>
            <a:r>
              <a:rPr lang="sv-SE">
                <a:effectLst/>
                <a:latin typeface="Helvetica LT Std" pitchFamily="2" charset="0"/>
              </a:rPr>
              <a:t> </a:t>
            </a:r>
            <a:r>
              <a:rPr lang="sv-SE" err="1">
                <a:effectLst/>
                <a:latin typeface="Helvetica LT Std" pitchFamily="2" charset="0"/>
              </a:rPr>
              <a:t>tempor</a:t>
            </a:r>
            <a:r>
              <a:rPr lang="sv-SE">
                <a:effectLst/>
                <a:latin typeface="Helvetica LT Std" pitchFamily="2" charset="0"/>
              </a:rPr>
              <a:t> </a:t>
            </a:r>
            <a:r>
              <a:rPr lang="sv-SE" err="1">
                <a:effectLst/>
                <a:latin typeface="Helvetica LT Std" pitchFamily="2" charset="0"/>
              </a:rPr>
              <a:t>aut</a:t>
            </a:r>
            <a:r>
              <a:rPr lang="sv-SE">
                <a:effectLst/>
                <a:latin typeface="Helvetica LT Std" pitchFamily="2" charset="0"/>
              </a:rPr>
              <a:t> </a:t>
            </a:r>
            <a:r>
              <a:rPr lang="sv-SE" err="1">
                <a:effectLst/>
                <a:latin typeface="Helvetica LT Std" pitchFamily="2" charset="0"/>
              </a:rPr>
              <a:t>iunt</a:t>
            </a:r>
            <a:r>
              <a:rPr lang="sv-SE">
                <a:effectLst/>
                <a:latin typeface="Helvetica LT Std" pitchFamily="2" charset="0"/>
              </a:rPr>
              <a:t> </a:t>
            </a:r>
            <a:r>
              <a:rPr lang="sv-SE" err="1">
                <a:effectLst/>
                <a:latin typeface="Helvetica LT Std" pitchFamily="2" charset="0"/>
              </a:rPr>
              <a:t>occum</a:t>
            </a:r>
            <a:r>
              <a:rPr lang="sv-SE">
                <a:effectLst/>
                <a:latin typeface="Helvetica LT Std" pitchFamily="2" charset="0"/>
              </a:rPr>
              <a:t>.</a:t>
            </a:r>
            <a:br>
              <a:rPr lang="sv-SE">
                <a:effectLst/>
                <a:latin typeface="Helvetica LT Std" pitchFamily="2" charset="0"/>
              </a:rPr>
            </a:br>
            <a:br>
              <a:rPr lang="sv-SE">
                <a:effectLst/>
                <a:latin typeface="Helvetica LT Std" pitchFamily="2" charset="0"/>
              </a:rPr>
            </a:br>
            <a:r>
              <a:rPr lang="sv-SE" err="1">
                <a:effectLst/>
                <a:latin typeface="Helvetica LT Std" pitchFamily="2" charset="0"/>
              </a:rPr>
              <a:t>Voloria</a:t>
            </a:r>
            <a:r>
              <a:rPr lang="sv-SE">
                <a:effectLst/>
                <a:latin typeface="Helvetica LT Std" pitchFamily="2" charset="0"/>
              </a:rPr>
              <a:t> tur </a:t>
            </a:r>
            <a:r>
              <a:rPr lang="sv-SE" err="1">
                <a:effectLst/>
                <a:latin typeface="Helvetica LT Std" pitchFamily="2" charset="0"/>
              </a:rPr>
              <a:t>mosam</a:t>
            </a:r>
            <a:r>
              <a:rPr lang="sv-SE">
                <a:effectLst/>
                <a:latin typeface="Helvetica LT Std" pitchFamily="2" charset="0"/>
              </a:rPr>
              <a:t> </a:t>
            </a:r>
            <a:r>
              <a:rPr lang="sv-SE" err="1">
                <a:effectLst/>
                <a:latin typeface="Helvetica LT Std" pitchFamily="2" charset="0"/>
              </a:rPr>
              <a:t>int</a:t>
            </a:r>
            <a:r>
              <a:rPr lang="sv-SE">
                <a:effectLst/>
                <a:latin typeface="Helvetica LT Std" pitchFamily="2" charset="0"/>
              </a:rPr>
              <a:t> </a:t>
            </a:r>
            <a:r>
              <a:rPr lang="sv-SE" err="1">
                <a:effectLst/>
                <a:latin typeface="Helvetica LT Std" pitchFamily="2" charset="0"/>
              </a:rPr>
              <a:t>moluqui</a:t>
            </a:r>
            <a:r>
              <a:rPr lang="sv-SE">
                <a:effectLst/>
                <a:latin typeface="Helvetica LT Std" pitchFamily="2" charset="0"/>
              </a:rPr>
              <a:t> </a:t>
            </a:r>
            <a:r>
              <a:rPr lang="sv-SE" err="1">
                <a:effectLst/>
                <a:latin typeface="Helvetica LT Std" pitchFamily="2" charset="0"/>
              </a:rPr>
              <a:t>con</a:t>
            </a:r>
            <a:r>
              <a:rPr lang="sv-SE">
                <a:effectLst/>
                <a:latin typeface="Helvetica LT Std" pitchFamily="2" charset="0"/>
              </a:rPr>
              <a:t> </a:t>
            </a:r>
            <a:r>
              <a:rPr lang="sv-SE" err="1">
                <a:effectLst/>
                <a:latin typeface="Helvetica LT Std" pitchFamily="2" charset="0"/>
              </a:rPr>
              <a:t>reris</a:t>
            </a:r>
            <a:r>
              <a:rPr lang="sv-SE">
                <a:effectLst/>
                <a:latin typeface="Helvetica LT Std" pitchFamily="2" charset="0"/>
              </a:rPr>
              <a:t> </a:t>
            </a:r>
            <a:r>
              <a:rPr lang="sv-SE" err="1">
                <a:effectLst/>
                <a:latin typeface="Helvetica LT Std" pitchFamily="2" charset="0"/>
              </a:rPr>
              <a:t>voloria</a:t>
            </a:r>
            <a:r>
              <a:rPr lang="sv-SE">
                <a:effectLst/>
                <a:latin typeface="Helvetica LT Std" pitchFamily="2" charset="0"/>
              </a:rPr>
              <a:t> tur </a:t>
            </a:r>
            <a:r>
              <a:rPr lang="sv-SE" err="1">
                <a:effectLst/>
                <a:latin typeface="Helvetica LT Std" pitchFamily="2" charset="0"/>
              </a:rPr>
              <a:t>onsequi</a:t>
            </a:r>
            <a:r>
              <a:rPr lang="sv-SE">
                <a:effectLst/>
                <a:latin typeface="Helvetica LT Std" pitchFamily="2" charset="0"/>
              </a:rPr>
              <a:t> </a:t>
            </a:r>
            <a:r>
              <a:rPr lang="sv-SE" err="1">
                <a:effectLst/>
                <a:latin typeface="Helvetica LT Std" pitchFamily="2" charset="0"/>
              </a:rPr>
              <a:t>tempor</a:t>
            </a:r>
            <a:r>
              <a:rPr lang="sv-SE">
                <a:effectLst/>
                <a:latin typeface="Helvetica LT Std" pitchFamily="2" charset="0"/>
              </a:rPr>
              <a:t> </a:t>
            </a:r>
            <a:r>
              <a:rPr lang="sv-SE" err="1">
                <a:effectLst/>
                <a:latin typeface="Helvetica LT Std" pitchFamily="2" charset="0"/>
              </a:rPr>
              <a:t>aut</a:t>
            </a:r>
            <a:r>
              <a:rPr lang="sv-SE">
                <a:effectLst/>
                <a:latin typeface="Helvetica LT Std" pitchFamily="2" charset="0"/>
              </a:rPr>
              <a:t> </a:t>
            </a:r>
            <a:r>
              <a:rPr lang="sv-SE" err="1">
                <a:effectLst/>
                <a:latin typeface="Helvetica LT Std" pitchFamily="2" charset="0"/>
              </a:rPr>
              <a:t>iunt</a:t>
            </a:r>
            <a:br>
              <a:rPr lang="sv-SE">
                <a:effectLst/>
                <a:latin typeface="Helvetica LT Std" pitchFamily="2" charset="0"/>
              </a:rPr>
            </a:br>
            <a:r>
              <a:rPr lang="sv-SE" err="1">
                <a:effectLst/>
                <a:latin typeface="Helvetica LT Std" pitchFamily="2" charset="0"/>
              </a:rPr>
              <a:t>onsequi</a:t>
            </a:r>
            <a:r>
              <a:rPr lang="sv-SE">
                <a:effectLst/>
                <a:latin typeface="Helvetica LT Std" pitchFamily="2" charset="0"/>
              </a:rPr>
              <a:t> </a:t>
            </a:r>
            <a:r>
              <a:rPr lang="sv-SE" err="1">
                <a:effectLst/>
                <a:latin typeface="Helvetica LT Std" pitchFamily="2" charset="0"/>
              </a:rPr>
              <a:t>tempor</a:t>
            </a:r>
            <a:r>
              <a:rPr lang="sv-SE">
                <a:effectLst/>
                <a:latin typeface="Helvetica LT Std" pitchFamily="2" charset="0"/>
              </a:rPr>
              <a:t> </a:t>
            </a:r>
            <a:r>
              <a:rPr lang="sv-SE" err="1">
                <a:effectLst/>
                <a:latin typeface="Helvetica LT Std" pitchFamily="2" charset="0"/>
              </a:rPr>
              <a:t>aut</a:t>
            </a:r>
            <a:r>
              <a:rPr lang="sv-SE">
                <a:effectLst/>
                <a:latin typeface="Helvetica LT Std" pitchFamily="2" charset="0"/>
              </a:rPr>
              <a:t> </a:t>
            </a:r>
            <a:r>
              <a:rPr lang="sv-SE" err="1">
                <a:effectLst/>
                <a:latin typeface="Helvetica LT Std" pitchFamily="2" charset="0"/>
              </a:rPr>
              <a:t>iunt</a:t>
            </a:r>
            <a:r>
              <a:rPr lang="sv-SE">
                <a:effectLst/>
                <a:latin typeface="Helvetica LT Std" pitchFamily="2" charset="0"/>
              </a:rPr>
              <a:t> </a:t>
            </a:r>
            <a:r>
              <a:rPr lang="sv-SE" err="1">
                <a:effectLst/>
                <a:latin typeface="Helvetica LT Std" pitchFamily="2" charset="0"/>
              </a:rPr>
              <a:t>occum</a:t>
            </a:r>
            <a:r>
              <a:rPr lang="sv-SE">
                <a:effectLst/>
                <a:latin typeface="Helvetica LT Std" pitchFamily="2" charset="0"/>
              </a:rPr>
              <a:t>.</a:t>
            </a:r>
          </a:p>
        </p:txBody>
      </p:sp>
    </p:spTree>
    <p:extLst>
      <p:ext uri="{BB962C8B-B14F-4D97-AF65-F5344CB8AC3E}">
        <p14:creationId xmlns:p14="http://schemas.microsoft.com/office/powerpoint/2010/main" val="1291571414"/>
      </p:ext>
    </p:extLst>
  </p:cSld>
  <p:clrMapOvr>
    <a:masterClrMapping/>
  </p:clrMapOvr>
  <p:extLst>
    <p:ext uri="{DCECCB84-F9BA-43D5-87BE-67443E8EF086}">
      <p15:sldGuideLst xmlns:p15="http://schemas.microsoft.com/office/powerpoint/2012/main">
        <p15:guide id="1" pos="3840" userDrawn="1">
          <p15:clr>
            <a:srgbClr val="FBAE40"/>
          </p15:clr>
        </p15:guide>
        <p15:guide id="2" pos="710" userDrawn="1">
          <p15:clr>
            <a:srgbClr val="FBAE40"/>
          </p15:clr>
        </p15:guide>
        <p15:guide id="4" orient="horz" pos="134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lm">
    <p:spTree>
      <p:nvGrpSpPr>
        <p:cNvPr id="1" name=""/>
        <p:cNvGrpSpPr/>
        <p:nvPr/>
      </p:nvGrpSpPr>
      <p:grpSpPr>
        <a:xfrm>
          <a:off x="0" y="0"/>
          <a:ext cx="0" cy="0"/>
          <a:chOff x="0" y="0"/>
          <a:chExt cx="0" cy="0"/>
        </a:xfrm>
      </p:grpSpPr>
      <p:sp>
        <p:nvSpPr>
          <p:cNvPr id="11" name="Platshållare för media 10">
            <a:extLst>
              <a:ext uri="{FF2B5EF4-FFF2-40B4-BE49-F238E27FC236}">
                <a16:creationId xmlns:a16="http://schemas.microsoft.com/office/drawing/2014/main" id="{60EEBE41-1C42-9A43-9525-2A7674CCED4A}"/>
              </a:ext>
            </a:extLst>
          </p:cNvPr>
          <p:cNvSpPr>
            <a:spLocks noGrp="1"/>
          </p:cNvSpPr>
          <p:nvPr>
            <p:ph type="media" sz="quarter" idx="10"/>
          </p:nvPr>
        </p:nvSpPr>
        <p:spPr>
          <a:xfrm>
            <a:off x="0" y="0"/>
            <a:ext cx="12192000" cy="6858000"/>
          </a:xfrm>
          <a:prstGeom prst="rect">
            <a:avLst/>
          </a:prstGeom>
        </p:spPr>
        <p:txBody>
          <a:bodyPr/>
          <a:lstStyle>
            <a:lvl1pPr marL="0" indent="0" algn="ctr">
              <a:buFontTx/>
              <a:buNone/>
              <a:defRPr/>
            </a:lvl1pPr>
          </a:lstStyle>
          <a:p>
            <a:r>
              <a:rPr lang="sv-SE"/>
              <a:t>Klicka på ikonen för att lägga till ett medieklipp</a:t>
            </a:r>
          </a:p>
        </p:txBody>
      </p:sp>
    </p:spTree>
    <p:extLst>
      <p:ext uri="{BB962C8B-B14F-4D97-AF65-F5344CB8AC3E}">
        <p14:creationId xmlns:p14="http://schemas.microsoft.com/office/powerpoint/2010/main" val="2686280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Utfallande 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29F6499B-F7A8-1949-B8E4-B9B455626D7E}"/>
              </a:ext>
            </a:extLst>
          </p:cNvPr>
          <p:cNvSpPr>
            <a:spLocks noGrp="1"/>
          </p:cNvSpPr>
          <p:nvPr>
            <p:ph type="pic" sz="quarter" idx="12"/>
          </p:nvPr>
        </p:nvSpPr>
        <p:spPr>
          <a:xfrm>
            <a:off x="0" y="0"/>
            <a:ext cx="12192000" cy="6856880"/>
          </a:xfrm>
          <a:prstGeom prst="rect">
            <a:avLst/>
          </a:prstGeom>
        </p:spPr>
        <p:txBody>
          <a:bodyPr/>
          <a:lstStyle>
            <a:lvl1pPr marL="0" indent="0" algn="ctr" fontAlgn="ctr">
              <a:buNone/>
              <a:defRPr sz="2800" baseline="0">
                <a:latin typeface="Helvetica LT Std" pitchFamily="2" charset="0"/>
              </a:defRPr>
            </a:lvl1pPr>
          </a:lstStyle>
          <a:p>
            <a:r>
              <a:rPr lang="sv-SE"/>
              <a:t>Klicka på ikonen för att lägga till en bild</a:t>
            </a:r>
          </a:p>
        </p:txBody>
      </p:sp>
    </p:spTree>
    <p:extLst>
      <p:ext uri="{BB962C8B-B14F-4D97-AF65-F5344CB8AC3E}">
        <p14:creationId xmlns:p14="http://schemas.microsoft.com/office/powerpoint/2010/main" val="26909326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or bild blått märke">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C6FD1823-F32E-7B4C-B4D0-587B83EFD7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latshållare för bild 5">
            <a:extLst>
              <a:ext uri="{FF2B5EF4-FFF2-40B4-BE49-F238E27FC236}">
                <a16:creationId xmlns:a16="http://schemas.microsoft.com/office/drawing/2014/main" id="{29F6499B-F7A8-1949-B8E4-B9B455626D7E}"/>
              </a:ext>
            </a:extLst>
          </p:cNvPr>
          <p:cNvSpPr>
            <a:spLocks noGrp="1"/>
          </p:cNvSpPr>
          <p:nvPr>
            <p:ph type="pic" sz="quarter" idx="12"/>
          </p:nvPr>
        </p:nvSpPr>
        <p:spPr>
          <a:xfrm>
            <a:off x="0" y="1340768"/>
            <a:ext cx="12192000" cy="5516112"/>
          </a:xfrm>
          <a:prstGeom prst="rect">
            <a:avLst/>
          </a:prstGeom>
        </p:spPr>
        <p:txBody>
          <a:bodyPr/>
          <a:lstStyle>
            <a:lvl1pPr marL="0" indent="0" algn="ctr" fontAlgn="ctr">
              <a:buNone/>
              <a:defRPr sz="2800" baseline="0">
                <a:latin typeface="Helvetica LT Std" pitchFamily="2" charset="0"/>
              </a:defRPr>
            </a:lvl1pPr>
          </a:lstStyle>
          <a:p>
            <a:r>
              <a:rPr lang="sv-SE"/>
              <a:t>Klicka på ikonen för att lägga till en bild</a:t>
            </a:r>
          </a:p>
        </p:txBody>
      </p:sp>
    </p:spTree>
    <p:extLst>
      <p:ext uri="{BB962C8B-B14F-4D97-AF65-F5344CB8AC3E}">
        <p14:creationId xmlns:p14="http://schemas.microsoft.com/office/powerpoint/2010/main" val="21121280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or bild orange märke">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67E166BB-C037-AF41-9F98-A0EFD7C6C7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latshållare för bild 5">
            <a:extLst>
              <a:ext uri="{FF2B5EF4-FFF2-40B4-BE49-F238E27FC236}">
                <a16:creationId xmlns:a16="http://schemas.microsoft.com/office/drawing/2014/main" id="{29F6499B-F7A8-1949-B8E4-B9B455626D7E}"/>
              </a:ext>
            </a:extLst>
          </p:cNvPr>
          <p:cNvSpPr>
            <a:spLocks noGrp="1"/>
          </p:cNvSpPr>
          <p:nvPr>
            <p:ph type="pic" sz="quarter" idx="12"/>
          </p:nvPr>
        </p:nvSpPr>
        <p:spPr>
          <a:xfrm>
            <a:off x="0" y="1340768"/>
            <a:ext cx="12192000" cy="5516112"/>
          </a:xfrm>
          <a:prstGeom prst="rect">
            <a:avLst/>
          </a:prstGeom>
        </p:spPr>
        <p:txBody>
          <a:bodyPr/>
          <a:lstStyle>
            <a:lvl1pPr marL="0" indent="0" algn="ctr" fontAlgn="ctr">
              <a:buNone/>
              <a:defRPr sz="2800" baseline="0">
                <a:latin typeface="Helvetica LT Std" pitchFamily="2" charset="0"/>
              </a:defRPr>
            </a:lvl1pPr>
          </a:lstStyle>
          <a:p>
            <a:r>
              <a:rPr lang="sv-SE"/>
              <a:t>Klicka på ikonen för att lägga till en bild</a:t>
            </a:r>
          </a:p>
        </p:txBody>
      </p:sp>
    </p:spTree>
    <p:extLst>
      <p:ext uri="{BB962C8B-B14F-4D97-AF65-F5344CB8AC3E}">
        <p14:creationId xmlns:p14="http://schemas.microsoft.com/office/powerpoint/2010/main" val="2225968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 bildtext blått märke">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5528CA5-E3D0-CF4E-9A4F-FD6547F73A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latshållare för text 15">
            <a:extLst>
              <a:ext uri="{FF2B5EF4-FFF2-40B4-BE49-F238E27FC236}">
                <a16:creationId xmlns:a16="http://schemas.microsoft.com/office/drawing/2014/main" id="{115A6012-4161-3F42-B748-148D2F124B68}"/>
              </a:ext>
            </a:extLst>
          </p:cNvPr>
          <p:cNvSpPr>
            <a:spLocks noGrp="1"/>
          </p:cNvSpPr>
          <p:nvPr>
            <p:ph type="body" sz="quarter" idx="11" hasCustomPrompt="1"/>
          </p:nvPr>
        </p:nvSpPr>
        <p:spPr>
          <a:xfrm>
            <a:off x="1045067" y="5877272"/>
            <a:ext cx="9947477" cy="1008112"/>
          </a:xfrm>
          <a:prstGeom prst="rect">
            <a:avLst/>
          </a:prstGeom>
        </p:spPr>
        <p:txBody>
          <a:bodyPr/>
          <a:lstStyle>
            <a:lvl1pPr marL="0" indent="0">
              <a:buFontTx/>
              <a:buNone/>
              <a:defRPr lang="sv-SE" sz="2600" b="0" i="0" kern="1200" baseline="0" dirty="0">
                <a:solidFill>
                  <a:schemeClr val="tx2"/>
                </a:solidFill>
                <a:effectLst/>
                <a:latin typeface="Helvetica LT Std" pitchFamily="2" charset="0"/>
              </a:defRPr>
            </a:lvl1pPr>
            <a:lvl2pPr>
              <a:defRPr sz="2200" baseline="0"/>
            </a:lvl2pPr>
            <a:lvl3pPr>
              <a:defRPr sz="2200" baseline="0"/>
            </a:lvl3pPr>
            <a:lvl4pPr>
              <a:defRPr sz="2200" baseline="0"/>
            </a:lvl4pPr>
            <a:lvl5pPr>
              <a:defRPr sz="2200" baseline="0"/>
            </a:lvl5pPr>
          </a:lstStyle>
          <a:p>
            <a:r>
              <a:rPr lang="sv-SE" sz="2600" b="0" i="0" kern="1200" baseline="0">
                <a:solidFill>
                  <a:schemeClr val="tx2"/>
                </a:solidFill>
                <a:effectLst/>
                <a:latin typeface="Helvetica LT Std" pitchFamily="2" charset="0"/>
                <a:ea typeface="+mj-ea"/>
                <a:cs typeface="+mj-cs"/>
              </a:rPr>
              <a:t>Platshållare för bildtext </a:t>
            </a:r>
            <a:r>
              <a:rPr lang="sv-SE" sz="2600" b="0" i="0" kern="1200" baseline="0" err="1">
                <a:solidFill>
                  <a:schemeClr val="tx2"/>
                </a:solidFill>
                <a:effectLst/>
                <a:latin typeface="Helvetica LT Std" pitchFamily="2" charset="0"/>
                <a:ea typeface="+mj-ea"/>
                <a:cs typeface="+mj-cs"/>
              </a:rPr>
              <a:t>lorem</a:t>
            </a:r>
            <a:r>
              <a:rPr lang="sv-SE" sz="2600" b="0" i="0" kern="1200" baseline="0">
                <a:solidFill>
                  <a:schemeClr val="tx2"/>
                </a:solidFill>
                <a:effectLst/>
                <a:latin typeface="Helvetica LT Std" pitchFamily="2" charset="0"/>
                <a:ea typeface="+mj-ea"/>
                <a:cs typeface="+mj-cs"/>
              </a:rPr>
              <a:t> </a:t>
            </a:r>
            <a:r>
              <a:rPr lang="sv-SE" sz="2600" b="0" i="0" kern="1200" baseline="0" err="1">
                <a:solidFill>
                  <a:schemeClr val="tx2"/>
                </a:solidFill>
                <a:effectLst/>
                <a:latin typeface="Helvetica LT Std" pitchFamily="2" charset="0"/>
                <a:ea typeface="+mj-ea"/>
                <a:cs typeface="+mj-cs"/>
              </a:rPr>
              <a:t>dolore</a:t>
            </a:r>
            <a:r>
              <a:rPr lang="sv-SE" sz="2600" b="0" i="0" kern="1200" baseline="0">
                <a:solidFill>
                  <a:schemeClr val="tx2"/>
                </a:solidFill>
                <a:effectLst/>
                <a:latin typeface="Helvetica LT Std" pitchFamily="2" charset="0"/>
                <a:ea typeface="+mj-ea"/>
                <a:cs typeface="+mj-cs"/>
              </a:rPr>
              <a:t> </a:t>
            </a:r>
            <a:r>
              <a:rPr lang="sv-SE" sz="2600" b="0" i="0" kern="1200" baseline="0" err="1">
                <a:solidFill>
                  <a:schemeClr val="tx2"/>
                </a:solidFill>
                <a:effectLst/>
                <a:latin typeface="Helvetica LT Std" pitchFamily="2" charset="0"/>
                <a:ea typeface="+mj-ea"/>
                <a:cs typeface="+mj-cs"/>
              </a:rPr>
              <a:t>ipsum</a:t>
            </a:r>
            <a:r>
              <a:rPr lang="sv-SE" sz="2600" b="0" i="0" kern="1200" baseline="0">
                <a:solidFill>
                  <a:schemeClr val="tx2"/>
                </a:solidFill>
                <a:effectLst/>
                <a:latin typeface="Helvetica LT Std" pitchFamily="2" charset="0"/>
                <a:ea typeface="+mj-ea"/>
                <a:cs typeface="+mj-cs"/>
              </a:rPr>
              <a:t> </a:t>
            </a:r>
            <a:r>
              <a:rPr lang="sv-SE" sz="2600" b="0" i="0" kern="1200" baseline="0" err="1">
                <a:solidFill>
                  <a:schemeClr val="tx2"/>
                </a:solidFill>
                <a:effectLst/>
                <a:latin typeface="Helvetica LT Std" pitchFamily="2" charset="0"/>
                <a:ea typeface="+mj-ea"/>
                <a:cs typeface="+mj-cs"/>
              </a:rPr>
              <a:t>voloret</a:t>
            </a:r>
            <a:r>
              <a:rPr lang="sv-SE" sz="2600" b="0" i="0" kern="1200" baseline="0">
                <a:solidFill>
                  <a:schemeClr val="tx2"/>
                </a:solidFill>
                <a:effectLst/>
                <a:latin typeface="Helvetica LT Std" pitchFamily="2" charset="0"/>
                <a:ea typeface="+mj-ea"/>
                <a:cs typeface="+mj-cs"/>
              </a:rPr>
              <a:t> </a:t>
            </a:r>
            <a:endParaRPr lang="sv-SE" sz="2200" b="0" i="0" kern="1200" baseline="0">
              <a:solidFill>
                <a:schemeClr val="tx2"/>
              </a:solidFill>
              <a:effectLst/>
              <a:latin typeface="Helvetica LT Std" pitchFamily="2" charset="0"/>
              <a:ea typeface="+mj-ea"/>
              <a:cs typeface="+mj-cs"/>
            </a:endParaRPr>
          </a:p>
        </p:txBody>
      </p:sp>
      <p:sp>
        <p:nvSpPr>
          <p:cNvPr id="4" name="Platshållare för bild 5">
            <a:extLst>
              <a:ext uri="{FF2B5EF4-FFF2-40B4-BE49-F238E27FC236}">
                <a16:creationId xmlns:a16="http://schemas.microsoft.com/office/drawing/2014/main" id="{F3BD9AEB-605E-7E48-8A14-D3624381FCF3}"/>
              </a:ext>
            </a:extLst>
          </p:cNvPr>
          <p:cNvSpPr>
            <a:spLocks noGrp="1"/>
          </p:cNvSpPr>
          <p:nvPr>
            <p:ph type="pic" sz="quarter" idx="12"/>
          </p:nvPr>
        </p:nvSpPr>
        <p:spPr>
          <a:xfrm>
            <a:off x="1127125" y="1340768"/>
            <a:ext cx="9947477" cy="4248472"/>
          </a:xfrm>
          <a:prstGeom prst="rect">
            <a:avLst/>
          </a:prstGeom>
        </p:spPr>
        <p:txBody>
          <a:bodyPr/>
          <a:lstStyle>
            <a:lvl1pPr marL="0" indent="0" algn="ctr" fontAlgn="ctr">
              <a:buNone/>
              <a:defRPr sz="2800" baseline="0">
                <a:latin typeface="Helvetica LT Std" pitchFamily="2" charset="0"/>
              </a:defRPr>
            </a:lvl1pPr>
          </a:lstStyle>
          <a:p>
            <a:r>
              <a:rPr lang="sv-SE"/>
              <a:t>Klicka på ikonen för att lägga till en bild</a:t>
            </a:r>
          </a:p>
        </p:txBody>
      </p:sp>
    </p:spTree>
    <p:extLst>
      <p:ext uri="{BB962C8B-B14F-4D97-AF65-F5344CB8AC3E}">
        <p14:creationId xmlns:p14="http://schemas.microsoft.com/office/powerpoint/2010/main" val="2724600447"/>
      </p:ext>
    </p:extLst>
  </p:cSld>
  <p:clrMapOvr>
    <a:masterClrMapping/>
  </p:clrMapOvr>
  <p:extLst>
    <p:ext uri="{DCECCB84-F9BA-43D5-87BE-67443E8EF086}">
      <p15:sldGuideLst xmlns:p15="http://schemas.microsoft.com/office/powerpoint/2012/main">
        <p15:guide id="1" pos="3840" userDrawn="1">
          <p15:clr>
            <a:srgbClr val="FBAE40"/>
          </p15:clr>
        </p15:guide>
        <p15:guide id="2" pos="71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bildtext orange märke">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1DEEE58F-6B2E-3D4E-83C1-D07965F543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latshållare för text 15">
            <a:extLst>
              <a:ext uri="{FF2B5EF4-FFF2-40B4-BE49-F238E27FC236}">
                <a16:creationId xmlns:a16="http://schemas.microsoft.com/office/drawing/2014/main" id="{115A6012-4161-3F42-B748-148D2F124B68}"/>
              </a:ext>
            </a:extLst>
          </p:cNvPr>
          <p:cNvSpPr>
            <a:spLocks noGrp="1"/>
          </p:cNvSpPr>
          <p:nvPr>
            <p:ph type="body" sz="quarter" idx="11" hasCustomPrompt="1"/>
          </p:nvPr>
        </p:nvSpPr>
        <p:spPr>
          <a:xfrm>
            <a:off x="1045067" y="5877272"/>
            <a:ext cx="9947477" cy="1008112"/>
          </a:xfrm>
          <a:prstGeom prst="rect">
            <a:avLst/>
          </a:prstGeom>
        </p:spPr>
        <p:txBody>
          <a:bodyPr/>
          <a:lstStyle>
            <a:lvl1pPr marL="0" indent="0">
              <a:buFontTx/>
              <a:buNone/>
              <a:defRPr lang="sv-SE" sz="2600" b="0" i="0" kern="1200" baseline="0" dirty="0">
                <a:solidFill>
                  <a:schemeClr val="tx2"/>
                </a:solidFill>
                <a:effectLst/>
                <a:latin typeface="Helvetica LT Std" pitchFamily="2" charset="0"/>
              </a:defRPr>
            </a:lvl1pPr>
            <a:lvl2pPr>
              <a:defRPr sz="2200" baseline="0"/>
            </a:lvl2pPr>
            <a:lvl3pPr>
              <a:defRPr sz="2200" baseline="0"/>
            </a:lvl3pPr>
            <a:lvl4pPr>
              <a:defRPr sz="2200" baseline="0"/>
            </a:lvl4pPr>
            <a:lvl5pPr>
              <a:defRPr sz="2200" baseline="0"/>
            </a:lvl5pPr>
          </a:lstStyle>
          <a:p>
            <a:r>
              <a:rPr lang="sv-SE" sz="2600" b="0" i="0" kern="1200" baseline="0">
                <a:solidFill>
                  <a:schemeClr val="tx2"/>
                </a:solidFill>
                <a:effectLst/>
                <a:latin typeface="Helvetica LT Std" pitchFamily="2" charset="0"/>
                <a:ea typeface="+mj-ea"/>
                <a:cs typeface="+mj-cs"/>
              </a:rPr>
              <a:t>Platshållare för bildtext </a:t>
            </a:r>
            <a:r>
              <a:rPr lang="sv-SE" sz="2600" b="0" i="0" kern="1200" baseline="0" err="1">
                <a:solidFill>
                  <a:schemeClr val="tx2"/>
                </a:solidFill>
                <a:effectLst/>
                <a:latin typeface="Helvetica LT Std" pitchFamily="2" charset="0"/>
                <a:ea typeface="+mj-ea"/>
                <a:cs typeface="+mj-cs"/>
              </a:rPr>
              <a:t>lorem</a:t>
            </a:r>
            <a:r>
              <a:rPr lang="sv-SE" sz="2600" b="0" i="0" kern="1200" baseline="0">
                <a:solidFill>
                  <a:schemeClr val="tx2"/>
                </a:solidFill>
                <a:effectLst/>
                <a:latin typeface="Helvetica LT Std" pitchFamily="2" charset="0"/>
                <a:ea typeface="+mj-ea"/>
                <a:cs typeface="+mj-cs"/>
              </a:rPr>
              <a:t> </a:t>
            </a:r>
            <a:r>
              <a:rPr lang="sv-SE" sz="2600" b="0" i="0" kern="1200" baseline="0" err="1">
                <a:solidFill>
                  <a:schemeClr val="tx2"/>
                </a:solidFill>
                <a:effectLst/>
                <a:latin typeface="Helvetica LT Std" pitchFamily="2" charset="0"/>
                <a:ea typeface="+mj-ea"/>
                <a:cs typeface="+mj-cs"/>
              </a:rPr>
              <a:t>dolore</a:t>
            </a:r>
            <a:r>
              <a:rPr lang="sv-SE" sz="2600" b="0" i="0" kern="1200" baseline="0">
                <a:solidFill>
                  <a:schemeClr val="tx2"/>
                </a:solidFill>
                <a:effectLst/>
                <a:latin typeface="Helvetica LT Std" pitchFamily="2" charset="0"/>
                <a:ea typeface="+mj-ea"/>
                <a:cs typeface="+mj-cs"/>
              </a:rPr>
              <a:t> </a:t>
            </a:r>
            <a:r>
              <a:rPr lang="sv-SE" sz="2600" b="0" i="0" kern="1200" baseline="0" err="1">
                <a:solidFill>
                  <a:schemeClr val="tx2"/>
                </a:solidFill>
                <a:effectLst/>
                <a:latin typeface="Helvetica LT Std" pitchFamily="2" charset="0"/>
                <a:ea typeface="+mj-ea"/>
                <a:cs typeface="+mj-cs"/>
              </a:rPr>
              <a:t>ipsum</a:t>
            </a:r>
            <a:r>
              <a:rPr lang="sv-SE" sz="2600" b="0" i="0" kern="1200" baseline="0">
                <a:solidFill>
                  <a:schemeClr val="tx2"/>
                </a:solidFill>
                <a:effectLst/>
                <a:latin typeface="Helvetica LT Std" pitchFamily="2" charset="0"/>
                <a:ea typeface="+mj-ea"/>
                <a:cs typeface="+mj-cs"/>
              </a:rPr>
              <a:t> </a:t>
            </a:r>
            <a:r>
              <a:rPr lang="sv-SE" sz="2600" b="0" i="0" kern="1200" baseline="0" err="1">
                <a:solidFill>
                  <a:schemeClr val="tx2"/>
                </a:solidFill>
                <a:effectLst/>
                <a:latin typeface="Helvetica LT Std" pitchFamily="2" charset="0"/>
                <a:ea typeface="+mj-ea"/>
                <a:cs typeface="+mj-cs"/>
              </a:rPr>
              <a:t>voloret</a:t>
            </a:r>
            <a:r>
              <a:rPr lang="sv-SE" sz="2600" b="0" i="0" kern="1200" baseline="0">
                <a:solidFill>
                  <a:schemeClr val="tx2"/>
                </a:solidFill>
                <a:effectLst/>
                <a:latin typeface="Helvetica LT Std" pitchFamily="2" charset="0"/>
                <a:ea typeface="+mj-ea"/>
                <a:cs typeface="+mj-cs"/>
              </a:rPr>
              <a:t> </a:t>
            </a:r>
            <a:endParaRPr lang="sv-SE" sz="2200" b="0" i="0" kern="1200" baseline="0">
              <a:solidFill>
                <a:schemeClr val="tx2"/>
              </a:solidFill>
              <a:effectLst/>
              <a:latin typeface="Helvetica LT Std" pitchFamily="2" charset="0"/>
              <a:ea typeface="+mj-ea"/>
              <a:cs typeface="+mj-cs"/>
            </a:endParaRPr>
          </a:p>
        </p:txBody>
      </p:sp>
      <p:sp>
        <p:nvSpPr>
          <p:cNvPr id="4" name="Platshållare för bild 5">
            <a:extLst>
              <a:ext uri="{FF2B5EF4-FFF2-40B4-BE49-F238E27FC236}">
                <a16:creationId xmlns:a16="http://schemas.microsoft.com/office/drawing/2014/main" id="{F3BD9AEB-605E-7E48-8A14-D3624381FCF3}"/>
              </a:ext>
            </a:extLst>
          </p:cNvPr>
          <p:cNvSpPr>
            <a:spLocks noGrp="1"/>
          </p:cNvSpPr>
          <p:nvPr>
            <p:ph type="pic" sz="quarter" idx="12"/>
          </p:nvPr>
        </p:nvSpPr>
        <p:spPr>
          <a:xfrm>
            <a:off x="1127125" y="1340768"/>
            <a:ext cx="9947477" cy="4248472"/>
          </a:xfrm>
          <a:prstGeom prst="rect">
            <a:avLst/>
          </a:prstGeom>
        </p:spPr>
        <p:txBody>
          <a:bodyPr/>
          <a:lstStyle>
            <a:lvl1pPr marL="0" indent="0" algn="ctr" fontAlgn="ctr">
              <a:buNone/>
              <a:defRPr sz="2800" baseline="0">
                <a:latin typeface="Helvetica LT Std" pitchFamily="2" charset="0"/>
              </a:defRPr>
            </a:lvl1pPr>
          </a:lstStyle>
          <a:p>
            <a:r>
              <a:rPr lang="sv-SE"/>
              <a:t>Klicka på ikonen för att lägga till en bild</a:t>
            </a:r>
          </a:p>
        </p:txBody>
      </p:sp>
    </p:spTree>
    <p:extLst>
      <p:ext uri="{BB962C8B-B14F-4D97-AF65-F5344CB8AC3E}">
        <p14:creationId xmlns:p14="http://schemas.microsoft.com/office/powerpoint/2010/main" val="2436966359"/>
      </p:ext>
    </p:extLst>
  </p:cSld>
  <p:clrMapOvr>
    <a:masterClrMapping/>
  </p:clrMapOvr>
  <p:extLst>
    <p:ext uri="{DCECCB84-F9BA-43D5-87BE-67443E8EF086}">
      <p15:sldGuideLst xmlns:p15="http://schemas.microsoft.com/office/powerpoint/2012/main">
        <p15:guide id="1" pos="3840" userDrawn="1">
          <p15:clr>
            <a:srgbClr val="FBAE40"/>
          </p15:clr>
        </p15:guide>
        <p15:guide id="2" pos="71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 bild orange">
    <p:spTree>
      <p:nvGrpSpPr>
        <p:cNvPr id="1" name=""/>
        <p:cNvGrpSpPr/>
        <p:nvPr/>
      </p:nvGrpSpPr>
      <p:grpSpPr>
        <a:xfrm>
          <a:off x="0" y="0"/>
          <a:ext cx="0" cy="0"/>
          <a:chOff x="0" y="0"/>
          <a:chExt cx="0" cy="0"/>
        </a:xfrm>
      </p:grpSpPr>
      <p:sp>
        <p:nvSpPr>
          <p:cNvPr id="22" name="Platshållare för text 22">
            <a:extLst>
              <a:ext uri="{FF2B5EF4-FFF2-40B4-BE49-F238E27FC236}">
                <a16:creationId xmlns:a16="http://schemas.microsoft.com/office/drawing/2014/main" id="{1E79520C-F718-6944-8016-1C6960FAB582}"/>
              </a:ext>
            </a:extLst>
          </p:cNvPr>
          <p:cNvSpPr>
            <a:spLocks noGrp="1"/>
          </p:cNvSpPr>
          <p:nvPr>
            <p:ph type="body" sz="quarter" idx="10" hasCustomPrompt="1"/>
          </p:nvPr>
        </p:nvSpPr>
        <p:spPr>
          <a:xfrm>
            <a:off x="697771" y="1052736"/>
            <a:ext cx="5760714" cy="1186278"/>
          </a:xfrm>
          <a:prstGeom prst="rect">
            <a:avLst/>
          </a:prstGeom>
        </p:spPr>
        <p:txBody>
          <a:bodyPr lIns="0"/>
          <a:lstStyle>
            <a:lvl1pPr marL="0" indent="0" algn="l">
              <a:lnSpc>
                <a:spcPct val="100000"/>
              </a:lnSpc>
              <a:buFontTx/>
              <a:buNone/>
              <a:defRPr sz="2800" spc="100" baseline="0">
                <a:solidFill>
                  <a:schemeClr val="bg1"/>
                </a:solidFill>
                <a:latin typeface="Helvetica LT Std" pitchFamily="2" charset="0"/>
              </a:defRPr>
            </a:lvl1pPr>
          </a:lstStyle>
          <a:p>
            <a:pPr fontAlgn="t">
              <a:lnSpc>
                <a:spcPts val="3560"/>
              </a:lnSpc>
            </a:pPr>
            <a:r>
              <a:rPr lang="sv-SE" sz="2800" b="0" kern="0" spc="100" baseline="0">
                <a:solidFill>
                  <a:schemeClr val="bg1"/>
                </a:solidFill>
                <a:latin typeface="Helvetica LT Std" pitchFamily="2" charset="0"/>
              </a:rPr>
              <a:t>TITELRUBRIK</a:t>
            </a:r>
            <a:br>
              <a:rPr lang="sv-SE" sz="2800" b="0" kern="0" spc="100" baseline="0">
                <a:solidFill>
                  <a:schemeClr val="bg1"/>
                </a:solidFill>
                <a:latin typeface="Helvetica LT Std" pitchFamily="2" charset="0"/>
              </a:rPr>
            </a:br>
            <a:r>
              <a:rPr lang="sv-SE" sz="2800" b="0" kern="0" spc="100" baseline="0">
                <a:solidFill>
                  <a:schemeClr val="bg1"/>
                </a:solidFill>
                <a:latin typeface="Helvetica LT Std" pitchFamily="2" charset="0"/>
              </a:rPr>
              <a:t>PRESENTATION</a:t>
            </a:r>
            <a:endParaRPr lang="sv-SE"/>
          </a:p>
        </p:txBody>
      </p:sp>
      <p:sp>
        <p:nvSpPr>
          <p:cNvPr id="23" name="Platshållare för text 27">
            <a:extLst>
              <a:ext uri="{FF2B5EF4-FFF2-40B4-BE49-F238E27FC236}">
                <a16:creationId xmlns:a16="http://schemas.microsoft.com/office/drawing/2014/main" id="{89A52C1B-8977-2A45-A925-6B5CD53BFA1B}"/>
              </a:ext>
            </a:extLst>
          </p:cNvPr>
          <p:cNvSpPr>
            <a:spLocks noGrp="1"/>
          </p:cNvSpPr>
          <p:nvPr>
            <p:ph type="body" sz="quarter" idx="13" hasCustomPrompt="1"/>
          </p:nvPr>
        </p:nvSpPr>
        <p:spPr>
          <a:xfrm>
            <a:off x="8400256" y="476672"/>
            <a:ext cx="3384550" cy="1366838"/>
          </a:xfrm>
          <a:prstGeom prst="rect">
            <a:avLst/>
          </a:prstGeom>
        </p:spPr>
        <p:txBody>
          <a:bodyPr lIns="0"/>
          <a:lstStyle>
            <a:lvl1pPr marL="0" indent="0" algn="r">
              <a:lnSpc>
                <a:spcPts val="1740"/>
              </a:lnSpc>
              <a:buFontTx/>
              <a:buNone/>
              <a:defRPr sz="1200" spc="100" baseline="0">
                <a:solidFill>
                  <a:schemeClr val="bg1"/>
                </a:solidFill>
              </a:defRPr>
            </a:lvl1pPr>
            <a:lvl2pPr marL="457200" indent="0">
              <a:buFontTx/>
              <a:buNone/>
              <a:defRPr sz="1200" baseline="0"/>
            </a:lvl2pPr>
            <a:lvl3pPr marL="914400" indent="0">
              <a:buFontTx/>
              <a:buNone/>
              <a:defRPr sz="1200" baseline="0"/>
            </a:lvl3pPr>
            <a:lvl4pPr marL="1371600" indent="0">
              <a:buFontTx/>
              <a:buNone/>
              <a:defRPr sz="1200" baseline="0"/>
            </a:lvl4pPr>
            <a:lvl5pPr marL="1828800" indent="0">
              <a:buFontTx/>
              <a:buNone/>
              <a:defRPr sz="1200" baseline="0"/>
            </a:lvl5pPr>
          </a:lstStyle>
          <a:p>
            <a:pPr lvl="0"/>
            <a:r>
              <a:rPr lang="sv-SE"/>
              <a:t>LULEÅ KOMMUN</a:t>
            </a:r>
          </a:p>
        </p:txBody>
      </p:sp>
      <p:sp>
        <p:nvSpPr>
          <p:cNvPr id="24" name="Platshållare för text 27">
            <a:extLst>
              <a:ext uri="{FF2B5EF4-FFF2-40B4-BE49-F238E27FC236}">
                <a16:creationId xmlns:a16="http://schemas.microsoft.com/office/drawing/2014/main" id="{DA0C0B3A-3DF4-D843-B58B-935B82130459}"/>
              </a:ext>
            </a:extLst>
          </p:cNvPr>
          <p:cNvSpPr>
            <a:spLocks noGrp="1"/>
          </p:cNvSpPr>
          <p:nvPr>
            <p:ph type="body" sz="quarter" idx="12" hasCustomPrompt="1"/>
          </p:nvPr>
        </p:nvSpPr>
        <p:spPr>
          <a:xfrm>
            <a:off x="697771" y="2167005"/>
            <a:ext cx="3384550" cy="1366838"/>
          </a:xfrm>
          <a:prstGeom prst="rect">
            <a:avLst/>
          </a:prstGeom>
        </p:spPr>
        <p:txBody>
          <a:bodyPr lIns="0"/>
          <a:lstStyle>
            <a:lvl1pPr marL="0" indent="0">
              <a:lnSpc>
                <a:spcPts val="1740"/>
              </a:lnSpc>
              <a:buFontTx/>
              <a:buNone/>
              <a:defRPr sz="1200" baseline="0">
                <a:solidFill>
                  <a:schemeClr val="bg1"/>
                </a:solidFill>
              </a:defRPr>
            </a:lvl1pPr>
            <a:lvl2pPr marL="457200" indent="0">
              <a:buFontTx/>
              <a:buNone/>
              <a:defRPr sz="1200" baseline="0"/>
            </a:lvl2pPr>
            <a:lvl3pPr marL="914400" indent="0">
              <a:buFontTx/>
              <a:buNone/>
              <a:defRPr sz="1200" baseline="0"/>
            </a:lvl3pPr>
            <a:lvl4pPr marL="1371600" indent="0">
              <a:buFontTx/>
              <a:buNone/>
              <a:defRPr sz="1200" baseline="0"/>
            </a:lvl4pPr>
            <a:lvl5pPr marL="1828800" indent="0">
              <a:buFontTx/>
              <a:buNone/>
              <a:defRPr sz="1200" baseline="0"/>
            </a:lvl5pPr>
          </a:lstStyle>
          <a:p>
            <a:pPr lvl="0"/>
            <a:r>
              <a:rPr lang="sv-SE"/>
              <a:t>Namn Efternamn, titel, plats</a:t>
            </a:r>
            <a:br>
              <a:rPr lang="sv-SE"/>
            </a:br>
            <a:r>
              <a:rPr lang="sv-SE"/>
              <a:t>2022-01-01</a:t>
            </a:r>
          </a:p>
        </p:txBody>
      </p:sp>
      <p:pic>
        <p:nvPicPr>
          <p:cNvPr id="8" name="Bildobjekt 7">
            <a:extLst>
              <a:ext uri="{FF2B5EF4-FFF2-40B4-BE49-F238E27FC236}">
                <a16:creationId xmlns:a16="http://schemas.microsoft.com/office/drawing/2014/main" id="{0FE81B6B-4849-944B-AE9B-A4D07FABA4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4"/>
            <a:ext cx="12192000" cy="6857172"/>
          </a:xfrm>
          <a:prstGeom prst="rect">
            <a:avLst/>
          </a:prstGeom>
        </p:spPr>
      </p:pic>
    </p:spTree>
    <p:extLst>
      <p:ext uri="{BB962C8B-B14F-4D97-AF65-F5344CB8AC3E}">
        <p14:creationId xmlns:p14="http://schemas.microsoft.com/office/powerpoint/2010/main" val="37926077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och bild blått märke">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80F46522-D6E4-9D43-A09A-D5DA60E7BE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latshållare för bild 5">
            <a:extLst>
              <a:ext uri="{FF2B5EF4-FFF2-40B4-BE49-F238E27FC236}">
                <a16:creationId xmlns:a16="http://schemas.microsoft.com/office/drawing/2014/main" id="{3E83CF12-5258-A749-9A96-20DBC8D3A34E}"/>
              </a:ext>
            </a:extLst>
          </p:cNvPr>
          <p:cNvSpPr>
            <a:spLocks noGrp="1"/>
          </p:cNvSpPr>
          <p:nvPr>
            <p:ph type="pic" sz="quarter" idx="12"/>
          </p:nvPr>
        </p:nvSpPr>
        <p:spPr>
          <a:xfrm>
            <a:off x="6096000" y="0"/>
            <a:ext cx="6096000" cy="6858000"/>
          </a:xfrm>
          <a:prstGeom prst="rect">
            <a:avLst/>
          </a:prstGeom>
        </p:spPr>
        <p:txBody>
          <a:bodyPr/>
          <a:lstStyle>
            <a:lvl1pPr marL="0" indent="0" algn="ctr" fontAlgn="ctr">
              <a:buNone/>
              <a:defRPr sz="2800" baseline="0">
                <a:latin typeface="Helvetica LT Std" pitchFamily="2" charset="0"/>
              </a:defRPr>
            </a:lvl1pPr>
          </a:lstStyle>
          <a:p>
            <a:r>
              <a:rPr lang="sv-SE"/>
              <a:t>Klicka på ikonen för att lägga till en bild</a:t>
            </a:r>
          </a:p>
        </p:txBody>
      </p:sp>
      <p:sp>
        <p:nvSpPr>
          <p:cNvPr id="4" name="Platshållare för text 13">
            <a:extLst>
              <a:ext uri="{FF2B5EF4-FFF2-40B4-BE49-F238E27FC236}">
                <a16:creationId xmlns:a16="http://schemas.microsoft.com/office/drawing/2014/main" id="{DB13520E-A7E8-DB46-9B21-ABF3AA113E2E}"/>
              </a:ext>
            </a:extLst>
          </p:cNvPr>
          <p:cNvSpPr>
            <a:spLocks noGrp="1"/>
          </p:cNvSpPr>
          <p:nvPr>
            <p:ph type="body" sz="quarter" idx="10" hasCustomPrompt="1"/>
          </p:nvPr>
        </p:nvSpPr>
        <p:spPr>
          <a:xfrm>
            <a:off x="1045066" y="1556792"/>
            <a:ext cx="4546877" cy="1512168"/>
          </a:xfrm>
          <a:prstGeom prst="rect">
            <a:avLst/>
          </a:prstGeom>
        </p:spPr>
        <p:txBody>
          <a:bodyPr/>
          <a:lstStyle>
            <a:lvl1pPr marL="0" indent="0">
              <a:spcBef>
                <a:spcPts val="0"/>
              </a:spcBef>
              <a:buFontTx/>
              <a:buNone/>
              <a:defRPr sz="4400" b="1" i="0" baseline="0">
                <a:solidFill>
                  <a:schemeClr val="bg2">
                    <a:lumMod val="50000"/>
                  </a:schemeClr>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a:t>Platshållare för </a:t>
            </a:r>
          </a:p>
          <a:p>
            <a:pPr lvl="0"/>
            <a:r>
              <a:rPr lang="sv-SE"/>
              <a:t>tvåradig rubrik</a:t>
            </a:r>
          </a:p>
        </p:txBody>
      </p:sp>
      <p:sp>
        <p:nvSpPr>
          <p:cNvPr id="5" name="Platshållare för text 15">
            <a:extLst>
              <a:ext uri="{FF2B5EF4-FFF2-40B4-BE49-F238E27FC236}">
                <a16:creationId xmlns:a16="http://schemas.microsoft.com/office/drawing/2014/main" id="{DC1137DA-346B-374A-88E6-AC771624AAFD}"/>
              </a:ext>
            </a:extLst>
          </p:cNvPr>
          <p:cNvSpPr>
            <a:spLocks noGrp="1"/>
          </p:cNvSpPr>
          <p:nvPr>
            <p:ph type="body" sz="quarter" idx="11" hasCustomPrompt="1"/>
          </p:nvPr>
        </p:nvSpPr>
        <p:spPr>
          <a:xfrm>
            <a:off x="1045067" y="3212976"/>
            <a:ext cx="4330853" cy="2664296"/>
          </a:xfrm>
          <a:prstGeom prst="rect">
            <a:avLst/>
          </a:prstGeom>
        </p:spPr>
        <p:txBody>
          <a:bodyPr/>
          <a:lstStyle>
            <a:lvl1pPr marL="0" indent="0">
              <a:spcBef>
                <a:spcPts val="0"/>
              </a:spcBef>
              <a:spcAft>
                <a:spcPts val="1200"/>
              </a:spcAft>
              <a:buFontTx/>
              <a:buNone/>
              <a:defRPr lang="sv-SE" sz="2200" b="0" i="0" kern="1200" baseline="0" dirty="0">
                <a:solidFill>
                  <a:schemeClr val="tx2"/>
                </a:solidFill>
                <a:effectLst/>
                <a:latin typeface="Helvetica LT Std" pitchFamily="2" charset="0"/>
              </a:defRPr>
            </a:lvl1pPr>
            <a:lvl2pPr>
              <a:defRPr sz="2200" baseline="0"/>
            </a:lvl2pPr>
            <a:lvl3pPr>
              <a:defRPr sz="2200" baseline="0"/>
            </a:lvl3pPr>
            <a:lvl4pPr>
              <a:defRPr sz="2200" baseline="0"/>
            </a:lvl4pPr>
            <a:lvl5pPr>
              <a:defRPr sz="2200" baseline="0"/>
            </a:lvl5pPr>
          </a:lstStyle>
          <a:p>
            <a:r>
              <a:rPr lang="sv-SE" sz="2200" b="0" i="0" kern="1200" baseline="0">
                <a:solidFill>
                  <a:schemeClr val="tx2"/>
                </a:solidFill>
                <a:effectLst/>
                <a:latin typeface="Helvetica LT Std" pitchFamily="2" charset="0"/>
                <a:ea typeface="+mj-ea"/>
                <a:cs typeface="+mj-cs"/>
              </a:rPr>
              <a:t>Ne </a:t>
            </a:r>
            <a:r>
              <a:rPr lang="sv-SE" sz="2200" b="0" i="0" kern="1200" baseline="0" err="1">
                <a:solidFill>
                  <a:schemeClr val="tx2"/>
                </a:solidFill>
                <a:effectLst/>
                <a:latin typeface="Helvetica LT Std" pitchFamily="2" charset="0"/>
                <a:ea typeface="+mj-ea"/>
                <a:cs typeface="+mj-cs"/>
              </a:rPr>
              <a:t>net</a:t>
            </a:r>
            <a:r>
              <a:rPr lang="sv-SE" sz="2200" b="0" i="0" kern="1200" baseline="0">
                <a:solidFill>
                  <a:schemeClr val="tx2"/>
                </a:solidFill>
                <a:effectLst/>
                <a:latin typeface="Helvetica LT Std" pitchFamily="2" charset="0"/>
                <a:ea typeface="+mj-ea"/>
                <a:cs typeface="+mj-cs"/>
              </a:rPr>
              <a:t> ut </a:t>
            </a:r>
            <a:r>
              <a:rPr lang="sv-SE" sz="2200" b="0" i="0" kern="1200" baseline="0" err="1">
                <a:solidFill>
                  <a:schemeClr val="tx2"/>
                </a:solidFill>
                <a:effectLst/>
                <a:latin typeface="Helvetica LT Std" pitchFamily="2" charset="0"/>
                <a:ea typeface="+mj-ea"/>
                <a:cs typeface="+mj-cs"/>
              </a:rPr>
              <a:t>ipsam</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estiure</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sediamus</a:t>
            </a:r>
            <a:r>
              <a:rPr lang="sv-SE" sz="2200" b="0" i="0" kern="1200" baseline="0">
                <a:solidFill>
                  <a:schemeClr val="tx2"/>
                </a:solidFill>
                <a:effectLst/>
                <a:latin typeface="Helvetica LT Std" pitchFamily="2" charset="0"/>
                <a:ea typeface="+mj-ea"/>
                <a:cs typeface="+mj-cs"/>
              </a:rPr>
              <a:t> del et </a:t>
            </a:r>
            <a:r>
              <a:rPr lang="sv-SE" sz="2200" b="0" i="0" kern="1200" baseline="0" err="1">
                <a:solidFill>
                  <a:schemeClr val="tx2"/>
                </a:solidFill>
                <a:effectLst/>
                <a:latin typeface="Helvetica LT Std" pitchFamily="2" charset="0"/>
                <a:ea typeface="+mj-ea"/>
                <a:cs typeface="+mj-cs"/>
              </a:rPr>
              <a:t>vollaccum</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eum</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volo</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volupti</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nissit</a:t>
            </a:r>
            <a:r>
              <a:rPr lang="sv-SE" sz="2200" b="0" i="0" kern="1200" baseline="0">
                <a:solidFill>
                  <a:schemeClr val="tx2"/>
                </a:solidFill>
                <a:effectLst/>
                <a:latin typeface="Helvetica LT Std" pitchFamily="2" charset="0"/>
                <a:ea typeface="+mj-ea"/>
                <a:cs typeface="+mj-cs"/>
              </a:rPr>
              <a:t> et </a:t>
            </a:r>
            <a:r>
              <a:rPr lang="sv-SE" sz="2200" b="0" i="0" kern="1200" baseline="0" err="1">
                <a:solidFill>
                  <a:schemeClr val="tx2"/>
                </a:solidFill>
                <a:effectLst/>
                <a:latin typeface="Helvetica LT Std" pitchFamily="2" charset="0"/>
                <a:ea typeface="+mj-ea"/>
                <a:cs typeface="+mj-cs"/>
              </a:rPr>
              <a:t>aliquos</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tianis</a:t>
            </a:r>
            <a:r>
              <a:rPr lang="sv-SE" sz="2200" b="0" i="0" kern="1200" baseline="0">
                <a:solidFill>
                  <a:schemeClr val="tx2"/>
                </a:solidFill>
                <a:effectLst/>
                <a:latin typeface="Helvetica LT Std" pitchFamily="2" charset="0"/>
                <a:ea typeface="+mj-ea"/>
                <a:cs typeface="+mj-cs"/>
              </a:rPr>
              <a:t> </a:t>
            </a:r>
          </a:p>
          <a:p>
            <a:r>
              <a:rPr lang="sv-SE" sz="2200" b="0" i="0" kern="1200" baseline="0" err="1">
                <a:solidFill>
                  <a:schemeClr val="tx2"/>
                </a:solidFill>
                <a:effectLst/>
                <a:latin typeface="Helvetica LT Std" pitchFamily="2" charset="0"/>
                <a:ea typeface="+mj-ea"/>
                <a:cs typeface="+mj-cs"/>
              </a:rPr>
              <a:t>Esed</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minienditis</a:t>
            </a:r>
            <a:r>
              <a:rPr lang="sv-SE" sz="2200" b="0" i="0" kern="1200" baseline="0">
                <a:solidFill>
                  <a:schemeClr val="tx2"/>
                </a:solidFill>
                <a:effectLst/>
                <a:latin typeface="Helvetica LT Std" pitchFamily="2" charset="0"/>
                <a:ea typeface="+mj-ea"/>
                <a:cs typeface="+mj-cs"/>
              </a:rPr>
              <a:t> repe </a:t>
            </a:r>
            <a:r>
              <a:rPr lang="sv-SE" sz="2200" b="0" i="0" kern="1200" baseline="0" err="1">
                <a:solidFill>
                  <a:schemeClr val="tx2"/>
                </a:solidFill>
                <a:effectLst/>
                <a:latin typeface="Helvetica LT Std" pitchFamily="2" charset="0"/>
                <a:ea typeface="+mj-ea"/>
                <a:cs typeface="+mj-cs"/>
              </a:rPr>
              <a:t>ri</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temperf</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erferum</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rerit</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tem</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quiae</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dolor</a:t>
            </a:r>
            <a:endParaRPr lang="sv-SE" sz="2200" b="0" i="0" kern="1200" baseline="0">
              <a:solidFill>
                <a:schemeClr val="tx2"/>
              </a:solidFill>
              <a:effectLst/>
              <a:latin typeface="Helvetica LT Std" pitchFamily="2" charset="0"/>
              <a:ea typeface="+mj-ea"/>
              <a:cs typeface="+mj-cs"/>
            </a:endParaRPr>
          </a:p>
        </p:txBody>
      </p:sp>
    </p:spTree>
    <p:extLst>
      <p:ext uri="{BB962C8B-B14F-4D97-AF65-F5344CB8AC3E}">
        <p14:creationId xmlns:p14="http://schemas.microsoft.com/office/powerpoint/2010/main" val="1403466583"/>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797" userDrawn="1">
          <p15:clr>
            <a:srgbClr val="FBAE40"/>
          </p15:clr>
        </p15:guide>
        <p15:guide id="3" orient="horz" pos="2069"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och bild orange märke">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AF7A927B-75A4-AC42-ACE8-52A5020D75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latshållare för bild 5">
            <a:extLst>
              <a:ext uri="{FF2B5EF4-FFF2-40B4-BE49-F238E27FC236}">
                <a16:creationId xmlns:a16="http://schemas.microsoft.com/office/drawing/2014/main" id="{3E83CF12-5258-A749-9A96-20DBC8D3A34E}"/>
              </a:ext>
            </a:extLst>
          </p:cNvPr>
          <p:cNvSpPr>
            <a:spLocks noGrp="1"/>
          </p:cNvSpPr>
          <p:nvPr>
            <p:ph type="pic" sz="quarter" idx="12"/>
          </p:nvPr>
        </p:nvSpPr>
        <p:spPr>
          <a:xfrm>
            <a:off x="6096000" y="0"/>
            <a:ext cx="6096000" cy="6858000"/>
          </a:xfrm>
          <a:prstGeom prst="rect">
            <a:avLst/>
          </a:prstGeom>
        </p:spPr>
        <p:txBody>
          <a:bodyPr/>
          <a:lstStyle>
            <a:lvl1pPr marL="0" indent="0" algn="ctr" fontAlgn="ctr">
              <a:buNone/>
              <a:defRPr sz="2800" baseline="0">
                <a:latin typeface="Helvetica LT Std" pitchFamily="2" charset="0"/>
              </a:defRPr>
            </a:lvl1pPr>
          </a:lstStyle>
          <a:p>
            <a:r>
              <a:rPr lang="sv-SE"/>
              <a:t>Klicka på ikonen för att lägga till en bild</a:t>
            </a:r>
          </a:p>
        </p:txBody>
      </p:sp>
      <p:sp>
        <p:nvSpPr>
          <p:cNvPr id="8" name="Platshållare för text 13">
            <a:extLst>
              <a:ext uri="{FF2B5EF4-FFF2-40B4-BE49-F238E27FC236}">
                <a16:creationId xmlns:a16="http://schemas.microsoft.com/office/drawing/2014/main" id="{D8BAC583-34F2-5049-8398-F3F22E7E4EC6}"/>
              </a:ext>
            </a:extLst>
          </p:cNvPr>
          <p:cNvSpPr>
            <a:spLocks noGrp="1"/>
          </p:cNvSpPr>
          <p:nvPr>
            <p:ph type="body" sz="quarter" idx="10" hasCustomPrompt="1"/>
          </p:nvPr>
        </p:nvSpPr>
        <p:spPr>
          <a:xfrm>
            <a:off x="1045066" y="1556792"/>
            <a:ext cx="4546877" cy="1512168"/>
          </a:xfrm>
          <a:prstGeom prst="rect">
            <a:avLst/>
          </a:prstGeom>
        </p:spPr>
        <p:txBody>
          <a:bodyPr/>
          <a:lstStyle>
            <a:lvl1pPr marL="0" indent="0">
              <a:spcBef>
                <a:spcPts val="0"/>
              </a:spcBef>
              <a:buFontTx/>
              <a:buNone/>
              <a:defRPr sz="4400" b="1" i="0" baseline="0">
                <a:solidFill>
                  <a:schemeClr val="bg2">
                    <a:lumMod val="50000"/>
                  </a:schemeClr>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a:t>Platshållare för </a:t>
            </a:r>
          </a:p>
          <a:p>
            <a:pPr lvl="0"/>
            <a:r>
              <a:rPr lang="sv-SE"/>
              <a:t>tvåradig rubrik</a:t>
            </a:r>
          </a:p>
        </p:txBody>
      </p:sp>
      <p:sp>
        <p:nvSpPr>
          <p:cNvPr id="7" name="Platshållare för text 15">
            <a:extLst>
              <a:ext uri="{FF2B5EF4-FFF2-40B4-BE49-F238E27FC236}">
                <a16:creationId xmlns:a16="http://schemas.microsoft.com/office/drawing/2014/main" id="{1DEFA0B1-6FBB-E642-806B-85677B971EA7}"/>
              </a:ext>
            </a:extLst>
          </p:cNvPr>
          <p:cNvSpPr>
            <a:spLocks noGrp="1"/>
          </p:cNvSpPr>
          <p:nvPr>
            <p:ph type="body" sz="quarter" idx="11" hasCustomPrompt="1"/>
          </p:nvPr>
        </p:nvSpPr>
        <p:spPr>
          <a:xfrm>
            <a:off x="1045067" y="3212976"/>
            <a:ext cx="4330853" cy="2664296"/>
          </a:xfrm>
          <a:prstGeom prst="rect">
            <a:avLst/>
          </a:prstGeom>
        </p:spPr>
        <p:txBody>
          <a:bodyPr/>
          <a:lstStyle>
            <a:lvl1pPr marL="0" indent="0">
              <a:spcBef>
                <a:spcPts val="0"/>
              </a:spcBef>
              <a:spcAft>
                <a:spcPts val="1200"/>
              </a:spcAft>
              <a:buFontTx/>
              <a:buNone/>
              <a:defRPr lang="sv-SE" sz="2200" b="0" i="0" kern="1200" baseline="0" dirty="0">
                <a:solidFill>
                  <a:schemeClr val="tx2"/>
                </a:solidFill>
                <a:effectLst/>
                <a:latin typeface="Helvetica LT Std" pitchFamily="2" charset="0"/>
              </a:defRPr>
            </a:lvl1pPr>
            <a:lvl2pPr>
              <a:defRPr sz="2200" baseline="0"/>
            </a:lvl2pPr>
            <a:lvl3pPr>
              <a:defRPr sz="2200" baseline="0"/>
            </a:lvl3pPr>
            <a:lvl4pPr>
              <a:defRPr sz="2200" baseline="0"/>
            </a:lvl4pPr>
            <a:lvl5pPr>
              <a:defRPr sz="2200" baseline="0"/>
            </a:lvl5pPr>
          </a:lstStyle>
          <a:p>
            <a:r>
              <a:rPr lang="sv-SE" sz="2200" b="0" i="0" kern="1200" baseline="0">
                <a:solidFill>
                  <a:schemeClr val="tx2"/>
                </a:solidFill>
                <a:effectLst/>
                <a:latin typeface="Helvetica LT Std" pitchFamily="2" charset="0"/>
                <a:ea typeface="+mj-ea"/>
                <a:cs typeface="+mj-cs"/>
              </a:rPr>
              <a:t>Ne </a:t>
            </a:r>
            <a:r>
              <a:rPr lang="sv-SE" sz="2200" b="0" i="0" kern="1200" baseline="0" err="1">
                <a:solidFill>
                  <a:schemeClr val="tx2"/>
                </a:solidFill>
                <a:effectLst/>
                <a:latin typeface="Helvetica LT Std" pitchFamily="2" charset="0"/>
                <a:ea typeface="+mj-ea"/>
                <a:cs typeface="+mj-cs"/>
              </a:rPr>
              <a:t>net</a:t>
            </a:r>
            <a:r>
              <a:rPr lang="sv-SE" sz="2200" b="0" i="0" kern="1200" baseline="0">
                <a:solidFill>
                  <a:schemeClr val="tx2"/>
                </a:solidFill>
                <a:effectLst/>
                <a:latin typeface="Helvetica LT Std" pitchFamily="2" charset="0"/>
                <a:ea typeface="+mj-ea"/>
                <a:cs typeface="+mj-cs"/>
              </a:rPr>
              <a:t> ut </a:t>
            </a:r>
            <a:r>
              <a:rPr lang="sv-SE" sz="2200" b="0" i="0" kern="1200" baseline="0" err="1">
                <a:solidFill>
                  <a:schemeClr val="tx2"/>
                </a:solidFill>
                <a:effectLst/>
                <a:latin typeface="Helvetica LT Std" pitchFamily="2" charset="0"/>
                <a:ea typeface="+mj-ea"/>
                <a:cs typeface="+mj-cs"/>
              </a:rPr>
              <a:t>ipsam</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estiure</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sediamus</a:t>
            </a:r>
            <a:r>
              <a:rPr lang="sv-SE" sz="2200" b="0" i="0" kern="1200" baseline="0">
                <a:solidFill>
                  <a:schemeClr val="tx2"/>
                </a:solidFill>
                <a:effectLst/>
                <a:latin typeface="Helvetica LT Std" pitchFamily="2" charset="0"/>
                <a:ea typeface="+mj-ea"/>
                <a:cs typeface="+mj-cs"/>
              </a:rPr>
              <a:t> del et </a:t>
            </a:r>
            <a:r>
              <a:rPr lang="sv-SE" sz="2200" b="0" i="0" kern="1200" baseline="0" err="1">
                <a:solidFill>
                  <a:schemeClr val="tx2"/>
                </a:solidFill>
                <a:effectLst/>
                <a:latin typeface="Helvetica LT Std" pitchFamily="2" charset="0"/>
                <a:ea typeface="+mj-ea"/>
                <a:cs typeface="+mj-cs"/>
              </a:rPr>
              <a:t>vollaccum</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eum</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volo</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volupti</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nissit</a:t>
            </a:r>
            <a:r>
              <a:rPr lang="sv-SE" sz="2200" b="0" i="0" kern="1200" baseline="0">
                <a:solidFill>
                  <a:schemeClr val="tx2"/>
                </a:solidFill>
                <a:effectLst/>
                <a:latin typeface="Helvetica LT Std" pitchFamily="2" charset="0"/>
                <a:ea typeface="+mj-ea"/>
                <a:cs typeface="+mj-cs"/>
              </a:rPr>
              <a:t> et </a:t>
            </a:r>
            <a:r>
              <a:rPr lang="sv-SE" sz="2200" b="0" i="0" kern="1200" baseline="0" err="1">
                <a:solidFill>
                  <a:schemeClr val="tx2"/>
                </a:solidFill>
                <a:effectLst/>
                <a:latin typeface="Helvetica LT Std" pitchFamily="2" charset="0"/>
                <a:ea typeface="+mj-ea"/>
                <a:cs typeface="+mj-cs"/>
              </a:rPr>
              <a:t>aliquos</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tianis</a:t>
            </a:r>
            <a:r>
              <a:rPr lang="sv-SE" sz="2200" b="0" i="0" kern="1200" baseline="0">
                <a:solidFill>
                  <a:schemeClr val="tx2"/>
                </a:solidFill>
                <a:effectLst/>
                <a:latin typeface="Helvetica LT Std" pitchFamily="2" charset="0"/>
                <a:ea typeface="+mj-ea"/>
                <a:cs typeface="+mj-cs"/>
              </a:rPr>
              <a:t> </a:t>
            </a:r>
          </a:p>
          <a:p>
            <a:r>
              <a:rPr lang="sv-SE" sz="2200" b="0" i="0" kern="1200" baseline="0" err="1">
                <a:solidFill>
                  <a:schemeClr val="tx2"/>
                </a:solidFill>
                <a:effectLst/>
                <a:latin typeface="Helvetica LT Std" pitchFamily="2" charset="0"/>
                <a:ea typeface="+mj-ea"/>
                <a:cs typeface="+mj-cs"/>
              </a:rPr>
              <a:t>Esed</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minienditis</a:t>
            </a:r>
            <a:r>
              <a:rPr lang="sv-SE" sz="2200" b="0" i="0" kern="1200" baseline="0">
                <a:solidFill>
                  <a:schemeClr val="tx2"/>
                </a:solidFill>
                <a:effectLst/>
                <a:latin typeface="Helvetica LT Std" pitchFamily="2" charset="0"/>
                <a:ea typeface="+mj-ea"/>
                <a:cs typeface="+mj-cs"/>
              </a:rPr>
              <a:t> repe </a:t>
            </a:r>
            <a:r>
              <a:rPr lang="sv-SE" sz="2200" b="0" i="0" kern="1200" baseline="0" err="1">
                <a:solidFill>
                  <a:schemeClr val="tx2"/>
                </a:solidFill>
                <a:effectLst/>
                <a:latin typeface="Helvetica LT Std" pitchFamily="2" charset="0"/>
                <a:ea typeface="+mj-ea"/>
                <a:cs typeface="+mj-cs"/>
              </a:rPr>
              <a:t>ri</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temperf</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erferum</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rerit</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tem</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quiae</a:t>
            </a:r>
            <a:r>
              <a:rPr lang="sv-SE" sz="2200" b="0" i="0" kern="1200" baseline="0">
                <a:solidFill>
                  <a:schemeClr val="tx2"/>
                </a:solidFill>
                <a:effectLst/>
                <a:latin typeface="Helvetica LT Std" pitchFamily="2" charset="0"/>
                <a:ea typeface="+mj-ea"/>
                <a:cs typeface="+mj-cs"/>
              </a:rPr>
              <a:t> </a:t>
            </a:r>
            <a:r>
              <a:rPr lang="sv-SE" sz="2200" b="0" i="0" kern="1200" baseline="0" err="1">
                <a:solidFill>
                  <a:schemeClr val="tx2"/>
                </a:solidFill>
                <a:effectLst/>
                <a:latin typeface="Helvetica LT Std" pitchFamily="2" charset="0"/>
                <a:ea typeface="+mj-ea"/>
                <a:cs typeface="+mj-cs"/>
              </a:rPr>
              <a:t>dolor</a:t>
            </a:r>
            <a:endParaRPr lang="sv-SE" sz="2200" b="0" i="0" kern="1200" baseline="0">
              <a:solidFill>
                <a:schemeClr val="tx2"/>
              </a:solidFill>
              <a:effectLst/>
              <a:latin typeface="Helvetica LT Std" pitchFamily="2" charset="0"/>
              <a:ea typeface="+mj-ea"/>
              <a:cs typeface="+mj-cs"/>
            </a:endParaRPr>
          </a:p>
        </p:txBody>
      </p:sp>
    </p:spTree>
    <p:extLst>
      <p:ext uri="{BB962C8B-B14F-4D97-AF65-F5344CB8AC3E}">
        <p14:creationId xmlns:p14="http://schemas.microsoft.com/office/powerpoint/2010/main" val="1571163218"/>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797" userDrawn="1">
          <p15:clr>
            <a:srgbClr val="FBAE40"/>
          </p15:clr>
        </p15:guide>
        <p15:guide id="3" orient="horz" pos="2069"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unktlista och bild blått märke">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5732296A-21BC-704A-8FAE-46BA926F0B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latshållare för bild 5">
            <a:extLst>
              <a:ext uri="{FF2B5EF4-FFF2-40B4-BE49-F238E27FC236}">
                <a16:creationId xmlns:a16="http://schemas.microsoft.com/office/drawing/2014/main" id="{3E83CF12-5258-A749-9A96-20DBC8D3A34E}"/>
              </a:ext>
            </a:extLst>
          </p:cNvPr>
          <p:cNvSpPr>
            <a:spLocks noGrp="1"/>
          </p:cNvSpPr>
          <p:nvPr>
            <p:ph type="pic" sz="quarter" idx="12"/>
          </p:nvPr>
        </p:nvSpPr>
        <p:spPr>
          <a:xfrm>
            <a:off x="6096000" y="0"/>
            <a:ext cx="6096000" cy="6858000"/>
          </a:xfrm>
          <a:prstGeom prst="rect">
            <a:avLst/>
          </a:prstGeom>
        </p:spPr>
        <p:txBody>
          <a:bodyPr/>
          <a:lstStyle>
            <a:lvl1pPr marL="0" indent="0" algn="ctr" fontAlgn="ctr">
              <a:buNone/>
              <a:defRPr sz="2800" baseline="0">
                <a:latin typeface="Helvetica LT Std" pitchFamily="2" charset="0"/>
              </a:defRPr>
            </a:lvl1pPr>
          </a:lstStyle>
          <a:p>
            <a:r>
              <a:rPr lang="sv-SE"/>
              <a:t>Klicka på ikonen för att lägga till en bild</a:t>
            </a:r>
          </a:p>
        </p:txBody>
      </p:sp>
      <p:sp>
        <p:nvSpPr>
          <p:cNvPr id="9" name="Platshållare för text 13">
            <a:extLst>
              <a:ext uri="{FF2B5EF4-FFF2-40B4-BE49-F238E27FC236}">
                <a16:creationId xmlns:a16="http://schemas.microsoft.com/office/drawing/2014/main" id="{01527346-5065-6B4B-8A30-2AA808DEFBCC}"/>
              </a:ext>
            </a:extLst>
          </p:cNvPr>
          <p:cNvSpPr>
            <a:spLocks noGrp="1"/>
          </p:cNvSpPr>
          <p:nvPr>
            <p:ph type="body" sz="quarter" idx="10" hasCustomPrompt="1"/>
          </p:nvPr>
        </p:nvSpPr>
        <p:spPr>
          <a:xfrm>
            <a:off x="1045066" y="1556792"/>
            <a:ext cx="4546877" cy="1512168"/>
          </a:xfrm>
          <a:prstGeom prst="rect">
            <a:avLst/>
          </a:prstGeom>
        </p:spPr>
        <p:txBody>
          <a:bodyPr/>
          <a:lstStyle>
            <a:lvl1pPr marL="0" indent="0">
              <a:spcBef>
                <a:spcPts val="0"/>
              </a:spcBef>
              <a:buFontTx/>
              <a:buNone/>
              <a:defRPr sz="4400" b="1" i="0" baseline="0">
                <a:solidFill>
                  <a:schemeClr val="bg2">
                    <a:lumMod val="50000"/>
                  </a:schemeClr>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a:t>Platshållare för </a:t>
            </a:r>
          </a:p>
          <a:p>
            <a:pPr lvl="0"/>
            <a:r>
              <a:rPr lang="sv-SE"/>
              <a:t>tvåradig rubrik</a:t>
            </a:r>
          </a:p>
        </p:txBody>
      </p:sp>
      <p:sp>
        <p:nvSpPr>
          <p:cNvPr id="4" name="Platshållare för text 3">
            <a:extLst>
              <a:ext uri="{FF2B5EF4-FFF2-40B4-BE49-F238E27FC236}">
                <a16:creationId xmlns:a16="http://schemas.microsoft.com/office/drawing/2014/main" id="{1E8026EC-A776-5E4D-9D60-176F0B15FD18}"/>
              </a:ext>
            </a:extLst>
          </p:cNvPr>
          <p:cNvSpPr>
            <a:spLocks noGrp="1"/>
          </p:cNvSpPr>
          <p:nvPr>
            <p:ph type="body" sz="quarter" idx="13" hasCustomPrompt="1"/>
          </p:nvPr>
        </p:nvSpPr>
        <p:spPr>
          <a:xfrm>
            <a:off x="1056457" y="3212977"/>
            <a:ext cx="3815408" cy="1872208"/>
          </a:xfrm>
          <a:prstGeom prst="rect">
            <a:avLst/>
          </a:prstGeom>
        </p:spPr>
        <p:txBody>
          <a:bodyPr/>
          <a:lstStyle>
            <a:lvl1pPr>
              <a:defRPr lang="sv-SE" sz="2200" b="0" i="0" kern="1200" baseline="0" smtClean="0">
                <a:solidFill>
                  <a:schemeClr val="tx2"/>
                </a:solidFill>
                <a:effectLst/>
                <a:latin typeface="Helvetica LT Std" pitchFamily="2" charset="0"/>
              </a:defRPr>
            </a:lvl1pPr>
          </a:lstStyle>
          <a:p>
            <a:r>
              <a:rPr lang="sv-SE" sz="1800" b="0" i="0" kern="1200" baseline="0">
                <a:solidFill>
                  <a:schemeClr val="tx2"/>
                </a:solidFill>
                <a:effectLst/>
                <a:latin typeface="Helvetica LT Std" pitchFamily="2" charset="0"/>
                <a:ea typeface="+mj-ea"/>
                <a:cs typeface="+mj-cs"/>
              </a:rPr>
              <a:t>Ne </a:t>
            </a:r>
            <a:r>
              <a:rPr lang="sv-SE" sz="1800" b="0" i="0" kern="1200" baseline="0" err="1">
                <a:solidFill>
                  <a:schemeClr val="tx2"/>
                </a:solidFill>
                <a:effectLst/>
                <a:latin typeface="Helvetica LT Std" pitchFamily="2" charset="0"/>
                <a:ea typeface="+mj-ea"/>
                <a:cs typeface="+mj-cs"/>
              </a:rPr>
              <a:t>net</a:t>
            </a:r>
            <a:r>
              <a:rPr lang="sv-SE" sz="1800" b="0" i="0" kern="1200" baseline="0">
                <a:solidFill>
                  <a:schemeClr val="tx2"/>
                </a:solidFill>
                <a:effectLst/>
                <a:latin typeface="Helvetica LT Std" pitchFamily="2" charset="0"/>
                <a:ea typeface="+mj-ea"/>
                <a:cs typeface="+mj-cs"/>
              </a:rPr>
              <a:t> ut </a:t>
            </a:r>
            <a:r>
              <a:rPr lang="sv-SE" sz="1800" b="0" i="0" kern="1200" baseline="0" err="1">
                <a:solidFill>
                  <a:schemeClr val="tx2"/>
                </a:solidFill>
                <a:effectLst/>
                <a:latin typeface="Helvetica LT Std" pitchFamily="2" charset="0"/>
                <a:ea typeface="+mj-ea"/>
                <a:cs typeface="+mj-cs"/>
              </a:rPr>
              <a:t>ipsam</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estiure</a:t>
            </a:r>
            <a:endParaRPr lang="sv-SE" sz="1800" b="0" i="0" kern="1200" baseline="0">
              <a:solidFill>
                <a:schemeClr val="tx2"/>
              </a:solidFill>
              <a:effectLst/>
              <a:latin typeface="Helvetica LT Std" pitchFamily="2" charset="0"/>
              <a:ea typeface="+mj-ea"/>
              <a:cs typeface="+mj-cs"/>
            </a:endParaRPr>
          </a:p>
          <a:p>
            <a:r>
              <a:rPr lang="sv-SE" sz="1800" b="0" i="0" kern="1200" baseline="0" err="1">
                <a:solidFill>
                  <a:schemeClr val="tx2"/>
                </a:solidFill>
                <a:effectLst/>
                <a:latin typeface="Helvetica LT Std" pitchFamily="2" charset="0"/>
                <a:ea typeface="+mj-ea"/>
                <a:cs typeface="+mj-cs"/>
              </a:rPr>
              <a:t>Sediamus</a:t>
            </a:r>
            <a:r>
              <a:rPr lang="sv-SE" sz="1800" b="0" i="0" kern="1200" baseline="0">
                <a:solidFill>
                  <a:schemeClr val="tx2"/>
                </a:solidFill>
                <a:effectLst/>
                <a:latin typeface="Helvetica LT Std" pitchFamily="2" charset="0"/>
                <a:ea typeface="+mj-ea"/>
                <a:cs typeface="+mj-cs"/>
              </a:rPr>
              <a:t> del et </a:t>
            </a:r>
            <a:r>
              <a:rPr lang="sv-SE" sz="1800" b="0" i="0" kern="1200" baseline="0" err="1">
                <a:solidFill>
                  <a:schemeClr val="tx2"/>
                </a:solidFill>
                <a:effectLst/>
                <a:latin typeface="Helvetica LT Std" pitchFamily="2" charset="0"/>
                <a:ea typeface="+mj-ea"/>
                <a:cs typeface="+mj-cs"/>
              </a:rPr>
              <a:t>vollaccum</a:t>
            </a:r>
            <a:endParaRPr lang="sv-SE" sz="1800" b="0" i="0" kern="1200" baseline="0">
              <a:solidFill>
                <a:schemeClr val="tx2"/>
              </a:solidFill>
              <a:effectLst/>
              <a:latin typeface="Helvetica LT Std" pitchFamily="2" charset="0"/>
              <a:ea typeface="+mj-ea"/>
              <a:cs typeface="+mj-cs"/>
            </a:endParaRPr>
          </a:p>
          <a:p>
            <a:r>
              <a:rPr lang="sv-SE" sz="1800" b="0" i="0" kern="1200" baseline="0" err="1">
                <a:solidFill>
                  <a:schemeClr val="tx2"/>
                </a:solidFill>
                <a:effectLst/>
                <a:latin typeface="Helvetica LT Std" pitchFamily="2" charset="0"/>
                <a:ea typeface="+mj-ea"/>
                <a:cs typeface="+mj-cs"/>
              </a:rPr>
              <a:t>Eum</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volo</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volupti</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nissit</a:t>
            </a:r>
            <a:r>
              <a:rPr lang="sv-SE" sz="1800" b="0" i="0" kern="1200" baseline="0">
                <a:solidFill>
                  <a:schemeClr val="tx2"/>
                </a:solidFill>
                <a:effectLst/>
                <a:latin typeface="Helvetica LT Std" pitchFamily="2" charset="0"/>
                <a:ea typeface="+mj-ea"/>
                <a:cs typeface="+mj-cs"/>
              </a:rPr>
              <a:t> et</a:t>
            </a:r>
          </a:p>
          <a:p>
            <a:r>
              <a:rPr lang="sv-SE" sz="1800" b="0" i="0" kern="1200" baseline="0" err="1">
                <a:solidFill>
                  <a:schemeClr val="tx2"/>
                </a:solidFill>
                <a:effectLst/>
                <a:latin typeface="Helvetica LT Std" pitchFamily="2" charset="0"/>
                <a:ea typeface="+mj-ea"/>
                <a:cs typeface="+mj-cs"/>
              </a:rPr>
              <a:t>Aliquos</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tianis</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esed</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minienditis</a:t>
            </a:r>
            <a:endParaRPr lang="sv-SE" sz="1800" b="0" i="0" kern="1200" baseline="0">
              <a:solidFill>
                <a:schemeClr val="tx2"/>
              </a:solidFill>
              <a:effectLst/>
              <a:latin typeface="Helvetica LT Std" pitchFamily="2" charset="0"/>
              <a:ea typeface="+mj-ea"/>
              <a:cs typeface="+mj-cs"/>
            </a:endParaRPr>
          </a:p>
          <a:p>
            <a:r>
              <a:rPr lang="sv-SE" sz="1800" b="0" i="0" kern="1200" baseline="0">
                <a:solidFill>
                  <a:schemeClr val="tx2"/>
                </a:solidFill>
                <a:effectLst/>
                <a:latin typeface="Helvetica LT Std" pitchFamily="2" charset="0"/>
                <a:ea typeface="+mj-ea"/>
                <a:cs typeface="+mj-cs"/>
              </a:rPr>
              <a:t>Repe </a:t>
            </a:r>
            <a:r>
              <a:rPr lang="sv-SE" sz="1800" b="0" i="0" kern="1200" baseline="0" err="1">
                <a:solidFill>
                  <a:schemeClr val="tx2"/>
                </a:solidFill>
                <a:effectLst/>
                <a:latin typeface="Helvetica LT Std" pitchFamily="2" charset="0"/>
                <a:ea typeface="+mj-ea"/>
                <a:cs typeface="+mj-cs"/>
              </a:rPr>
              <a:t>ri</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temperf</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erferum</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rerit</a:t>
            </a:r>
            <a:endParaRPr lang="sv-SE" sz="1800" b="0" i="0" kern="1200" baseline="0">
              <a:solidFill>
                <a:schemeClr val="tx2"/>
              </a:solidFill>
              <a:effectLst/>
              <a:latin typeface="Helvetica LT Std" pitchFamily="2" charset="0"/>
              <a:ea typeface="+mj-ea"/>
              <a:cs typeface="+mj-cs"/>
            </a:endParaRPr>
          </a:p>
          <a:p>
            <a:pPr lvl="0"/>
            <a:endParaRPr lang="sv-SE"/>
          </a:p>
        </p:txBody>
      </p:sp>
    </p:spTree>
    <p:extLst>
      <p:ext uri="{BB962C8B-B14F-4D97-AF65-F5344CB8AC3E}">
        <p14:creationId xmlns:p14="http://schemas.microsoft.com/office/powerpoint/2010/main" val="2755273811"/>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797" userDrawn="1">
          <p15:clr>
            <a:srgbClr val="FBAE40"/>
          </p15:clr>
        </p15:guide>
        <p15:guide id="3" orient="horz" pos="2069"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unktlista och bild orange märke">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0619F313-5FBC-BB4B-9716-9FF1ECCFA2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latshållare för bild 5">
            <a:extLst>
              <a:ext uri="{FF2B5EF4-FFF2-40B4-BE49-F238E27FC236}">
                <a16:creationId xmlns:a16="http://schemas.microsoft.com/office/drawing/2014/main" id="{3E83CF12-5258-A749-9A96-20DBC8D3A34E}"/>
              </a:ext>
            </a:extLst>
          </p:cNvPr>
          <p:cNvSpPr>
            <a:spLocks noGrp="1"/>
          </p:cNvSpPr>
          <p:nvPr>
            <p:ph type="pic" sz="quarter" idx="12"/>
          </p:nvPr>
        </p:nvSpPr>
        <p:spPr>
          <a:xfrm>
            <a:off x="6096000" y="0"/>
            <a:ext cx="6096000" cy="6858000"/>
          </a:xfrm>
          <a:prstGeom prst="rect">
            <a:avLst/>
          </a:prstGeom>
        </p:spPr>
        <p:txBody>
          <a:bodyPr/>
          <a:lstStyle>
            <a:lvl1pPr marL="0" indent="0" algn="ctr" fontAlgn="ctr">
              <a:buNone/>
              <a:defRPr sz="2800" baseline="0">
                <a:latin typeface="Helvetica LT Std" pitchFamily="2" charset="0"/>
              </a:defRPr>
            </a:lvl1pPr>
          </a:lstStyle>
          <a:p>
            <a:r>
              <a:rPr lang="sv-SE"/>
              <a:t>Klicka på ikonen för att lägga till en bild</a:t>
            </a:r>
          </a:p>
        </p:txBody>
      </p:sp>
      <p:sp>
        <p:nvSpPr>
          <p:cNvPr id="8" name="Platshållare för text 13">
            <a:extLst>
              <a:ext uri="{FF2B5EF4-FFF2-40B4-BE49-F238E27FC236}">
                <a16:creationId xmlns:a16="http://schemas.microsoft.com/office/drawing/2014/main" id="{61F25A46-6AC2-0A4B-9EF5-9A0C56F5A55C}"/>
              </a:ext>
            </a:extLst>
          </p:cNvPr>
          <p:cNvSpPr>
            <a:spLocks noGrp="1"/>
          </p:cNvSpPr>
          <p:nvPr>
            <p:ph type="body" sz="quarter" idx="10" hasCustomPrompt="1"/>
          </p:nvPr>
        </p:nvSpPr>
        <p:spPr>
          <a:xfrm>
            <a:off x="1045066" y="1556792"/>
            <a:ext cx="4546877" cy="1512168"/>
          </a:xfrm>
          <a:prstGeom prst="rect">
            <a:avLst/>
          </a:prstGeom>
        </p:spPr>
        <p:txBody>
          <a:bodyPr/>
          <a:lstStyle>
            <a:lvl1pPr marL="0" indent="0">
              <a:spcBef>
                <a:spcPts val="0"/>
              </a:spcBef>
              <a:buFontTx/>
              <a:buNone/>
              <a:defRPr sz="4400" b="1" i="0" baseline="0">
                <a:solidFill>
                  <a:schemeClr val="bg2">
                    <a:lumMod val="50000"/>
                  </a:schemeClr>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a:t>Platshållare för </a:t>
            </a:r>
          </a:p>
          <a:p>
            <a:pPr lvl="0"/>
            <a:r>
              <a:rPr lang="sv-SE"/>
              <a:t>tvåradig rubrik</a:t>
            </a:r>
          </a:p>
        </p:txBody>
      </p:sp>
      <p:sp>
        <p:nvSpPr>
          <p:cNvPr id="9" name="Platshållare för text 3">
            <a:extLst>
              <a:ext uri="{FF2B5EF4-FFF2-40B4-BE49-F238E27FC236}">
                <a16:creationId xmlns:a16="http://schemas.microsoft.com/office/drawing/2014/main" id="{2287A0AA-E7CF-D246-8012-DD3F6B1F5472}"/>
              </a:ext>
            </a:extLst>
          </p:cNvPr>
          <p:cNvSpPr>
            <a:spLocks noGrp="1"/>
          </p:cNvSpPr>
          <p:nvPr>
            <p:ph type="body" sz="quarter" idx="13" hasCustomPrompt="1"/>
          </p:nvPr>
        </p:nvSpPr>
        <p:spPr>
          <a:xfrm>
            <a:off x="1056457" y="3212977"/>
            <a:ext cx="3815408" cy="1872208"/>
          </a:xfrm>
          <a:prstGeom prst="rect">
            <a:avLst/>
          </a:prstGeom>
        </p:spPr>
        <p:txBody>
          <a:bodyPr/>
          <a:lstStyle>
            <a:lvl1pPr>
              <a:defRPr lang="sv-SE" sz="2200" b="0" i="0" kern="1200" baseline="0" smtClean="0">
                <a:solidFill>
                  <a:schemeClr val="tx2"/>
                </a:solidFill>
                <a:effectLst/>
                <a:latin typeface="Helvetica LT Std" pitchFamily="2" charset="0"/>
              </a:defRPr>
            </a:lvl1pPr>
          </a:lstStyle>
          <a:p>
            <a:r>
              <a:rPr lang="sv-SE" sz="1800" b="0" i="0" kern="1200" baseline="0">
                <a:solidFill>
                  <a:schemeClr val="tx2"/>
                </a:solidFill>
                <a:effectLst/>
                <a:latin typeface="Helvetica LT Std" pitchFamily="2" charset="0"/>
                <a:ea typeface="+mj-ea"/>
                <a:cs typeface="+mj-cs"/>
              </a:rPr>
              <a:t>Ne </a:t>
            </a:r>
            <a:r>
              <a:rPr lang="sv-SE" sz="1800" b="0" i="0" kern="1200" baseline="0" err="1">
                <a:solidFill>
                  <a:schemeClr val="tx2"/>
                </a:solidFill>
                <a:effectLst/>
                <a:latin typeface="Helvetica LT Std" pitchFamily="2" charset="0"/>
                <a:ea typeface="+mj-ea"/>
                <a:cs typeface="+mj-cs"/>
              </a:rPr>
              <a:t>net</a:t>
            </a:r>
            <a:r>
              <a:rPr lang="sv-SE" sz="1800" b="0" i="0" kern="1200" baseline="0">
                <a:solidFill>
                  <a:schemeClr val="tx2"/>
                </a:solidFill>
                <a:effectLst/>
                <a:latin typeface="Helvetica LT Std" pitchFamily="2" charset="0"/>
                <a:ea typeface="+mj-ea"/>
                <a:cs typeface="+mj-cs"/>
              </a:rPr>
              <a:t> ut </a:t>
            </a:r>
            <a:r>
              <a:rPr lang="sv-SE" sz="1800" b="0" i="0" kern="1200" baseline="0" err="1">
                <a:solidFill>
                  <a:schemeClr val="tx2"/>
                </a:solidFill>
                <a:effectLst/>
                <a:latin typeface="Helvetica LT Std" pitchFamily="2" charset="0"/>
                <a:ea typeface="+mj-ea"/>
                <a:cs typeface="+mj-cs"/>
              </a:rPr>
              <a:t>ipsam</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estiure</a:t>
            </a:r>
            <a:endParaRPr lang="sv-SE" sz="1800" b="0" i="0" kern="1200" baseline="0">
              <a:solidFill>
                <a:schemeClr val="tx2"/>
              </a:solidFill>
              <a:effectLst/>
              <a:latin typeface="Helvetica LT Std" pitchFamily="2" charset="0"/>
              <a:ea typeface="+mj-ea"/>
              <a:cs typeface="+mj-cs"/>
            </a:endParaRPr>
          </a:p>
          <a:p>
            <a:r>
              <a:rPr lang="sv-SE" sz="1800" b="0" i="0" kern="1200" baseline="0" err="1">
                <a:solidFill>
                  <a:schemeClr val="tx2"/>
                </a:solidFill>
                <a:effectLst/>
                <a:latin typeface="Helvetica LT Std" pitchFamily="2" charset="0"/>
                <a:ea typeface="+mj-ea"/>
                <a:cs typeface="+mj-cs"/>
              </a:rPr>
              <a:t>Sediamus</a:t>
            </a:r>
            <a:r>
              <a:rPr lang="sv-SE" sz="1800" b="0" i="0" kern="1200" baseline="0">
                <a:solidFill>
                  <a:schemeClr val="tx2"/>
                </a:solidFill>
                <a:effectLst/>
                <a:latin typeface="Helvetica LT Std" pitchFamily="2" charset="0"/>
                <a:ea typeface="+mj-ea"/>
                <a:cs typeface="+mj-cs"/>
              </a:rPr>
              <a:t> del et </a:t>
            </a:r>
            <a:r>
              <a:rPr lang="sv-SE" sz="1800" b="0" i="0" kern="1200" baseline="0" err="1">
                <a:solidFill>
                  <a:schemeClr val="tx2"/>
                </a:solidFill>
                <a:effectLst/>
                <a:latin typeface="Helvetica LT Std" pitchFamily="2" charset="0"/>
                <a:ea typeface="+mj-ea"/>
                <a:cs typeface="+mj-cs"/>
              </a:rPr>
              <a:t>vollaccum</a:t>
            </a:r>
            <a:endParaRPr lang="sv-SE" sz="1800" b="0" i="0" kern="1200" baseline="0">
              <a:solidFill>
                <a:schemeClr val="tx2"/>
              </a:solidFill>
              <a:effectLst/>
              <a:latin typeface="Helvetica LT Std" pitchFamily="2" charset="0"/>
              <a:ea typeface="+mj-ea"/>
              <a:cs typeface="+mj-cs"/>
            </a:endParaRPr>
          </a:p>
          <a:p>
            <a:r>
              <a:rPr lang="sv-SE" sz="1800" b="0" i="0" kern="1200" baseline="0" err="1">
                <a:solidFill>
                  <a:schemeClr val="tx2"/>
                </a:solidFill>
                <a:effectLst/>
                <a:latin typeface="Helvetica LT Std" pitchFamily="2" charset="0"/>
                <a:ea typeface="+mj-ea"/>
                <a:cs typeface="+mj-cs"/>
              </a:rPr>
              <a:t>Eum</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volo</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volupti</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nissit</a:t>
            </a:r>
            <a:r>
              <a:rPr lang="sv-SE" sz="1800" b="0" i="0" kern="1200" baseline="0">
                <a:solidFill>
                  <a:schemeClr val="tx2"/>
                </a:solidFill>
                <a:effectLst/>
                <a:latin typeface="Helvetica LT Std" pitchFamily="2" charset="0"/>
                <a:ea typeface="+mj-ea"/>
                <a:cs typeface="+mj-cs"/>
              </a:rPr>
              <a:t> et</a:t>
            </a:r>
          </a:p>
          <a:p>
            <a:r>
              <a:rPr lang="sv-SE" sz="1800" b="0" i="0" kern="1200" baseline="0" err="1">
                <a:solidFill>
                  <a:schemeClr val="tx2"/>
                </a:solidFill>
                <a:effectLst/>
                <a:latin typeface="Helvetica LT Std" pitchFamily="2" charset="0"/>
                <a:ea typeface="+mj-ea"/>
                <a:cs typeface="+mj-cs"/>
              </a:rPr>
              <a:t>Aliquos</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tianis</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esed</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minienditis</a:t>
            </a:r>
            <a:endParaRPr lang="sv-SE" sz="1800" b="0" i="0" kern="1200" baseline="0">
              <a:solidFill>
                <a:schemeClr val="tx2"/>
              </a:solidFill>
              <a:effectLst/>
              <a:latin typeface="Helvetica LT Std" pitchFamily="2" charset="0"/>
              <a:ea typeface="+mj-ea"/>
              <a:cs typeface="+mj-cs"/>
            </a:endParaRPr>
          </a:p>
          <a:p>
            <a:r>
              <a:rPr lang="sv-SE" sz="1800" b="0" i="0" kern="1200" baseline="0">
                <a:solidFill>
                  <a:schemeClr val="tx2"/>
                </a:solidFill>
                <a:effectLst/>
                <a:latin typeface="Helvetica LT Std" pitchFamily="2" charset="0"/>
                <a:ea typeface="+mj-ea"/>
                <a:cs typeface="+mj-cs"/>
              </a:rPr>
              <a:t>Repe </a:t>
            </a:r>
            <a:r>
              <a:rPr lang="sv-SE" sz="1800" b="0" i="0" kern="1200" baseline="0" err="1">
                <a:solidFill>
                  <a:schemeClr val="tx2"/>
                </a:solidFill>
                <a:effectLst/>
                <a:latin typeface="Helvetica LT Std" pitchFamily="2" charset="0"/>
                <a:ea typeface="+mj-ea"/>
                <a:cs typeface="+mj-cs"/>
              </a:rPr>
              <a:t>ri</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temperf</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erferum</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rerit</a:t>
            </a:r>
            <a:endParaRPr lang="sv-SE" sz="1800" b="0" i="0" kern="1200" baseline="0">
              <a:solidFill>
                <a:schemeClr val="tx2"/>
              </a:solidFill>
              <a:effectLst/>
              <a:latin typeface="Helvetica LT Std" pitchFamily="2" charset="0"/>
              <a:ea typeface="+mj-ea"/>
              <a:cs typeface="+mj-cs"/>
            </a:endParaRPr>
          </a:p>
          <a:p>
            <a:pPr lvl="0"/>
            <a:endParaRPr lang="sv-SE"/>
          </a:p>
        </p:txBody>
      </p:sp>
    </p:spTree>
    <p:extLst>
      <p:ext uri="{BB962C8B-B14F-4D97-AF65-F5344CB8AC3E}">
        <p14:creationId xmlns:p14="http://schemas.microsoft.com/office/powerpoint/2010/main" val="382398263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797" userDrawn="1">
          <p15:clr>
            <a:srgbClr val="FBAE40"/>
          </p15:clr>
        </p15:guide>
        <p15:guide id="3" orient="horz" pos="2069"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unktlista blått märke">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A45EB62-5869-B440-9EBA-0148FA4F3E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Platshållare för text 13">
            <a:extLst>
              <a:ext uri="{FF2B5EF4-FFF2-40B4-BE49-F238E27FC236}">
                <a16:creationId xmlns:a16="http://schemas.microsoft.com/office/drawing/2014/main" id="{DB13520E-A7E8-DB46-9B21-ABF3AA113E2E}"/>
              </a:ext>
            </a:extLst>
          </p:cNvPr>
          <p:cNvSpPr>
            <a:spLocks noGrp="1"/>
          </p:cNvSpPr>
          <p:nvPr>
            <p:ph type="body" sz="quarter" idx="10" hasCustomPrompt="1"/>
          </p:nvPr>
        </p:nvSpPr>
        <p:spPr>
          <a:xfrm>
            <a:off x="1045067" y="1556793"/>
            <a:ext cx="8147278" cy="792088"/>
          </a:xfrm>
          <a:prstGeom prst="rect">
            <a:avLst/>
          </a:prstGeom>
        </p:spPr>
        <p:txBody>
          <a:bodyPr/>
          <a:lstStyle>
            <a:lvl1pPr marL="0" indent="0">
              <a:spcBef>
                <a:spcPts val="0"/>
              </a:spcBef>
              <a:buFontTx/>
              <a:buNone/>
              <a:defRPr sz="4400" b="1" i="0" baseline="0">
                <a:solidFill>
                  <a:schemeClr val="bg2">
                    <a:lumMod val="50000"/>
                  </a:schemeClr>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a:t>Platshållare för rubrik</a:t>
            </a:r>
          </a:p>
        </p:txBody>
      </p:sp>
      <p:sp>
        <p:nvSpPr>
          <p:cNvPr id="7" name="Platshållare för text 3">
            <a:extLst>
              <a:ext uri="{FF2B5EF4-FFF2-40B4-BE49-F238E27FC236}">
                <a16:creationId xmlns:a16="http://schemas.microsoft.com/office/drawing/2014/main" id="{B41369B0-0182-FB46-8FA8-CD0C36EDCF73}"/>
              </a:ext>
            </a:extLst>
          </p:cNvPr>
          <p:cNvSpPr>
            <a:spLocks noGrp="1"/>
          </p:cNvSpPr>
          <p:nvPr>
            <p:ph type="body" sz="quarter" idx="13" hasCustomPrompt="1"/>
          </p:nvPr>
        </p:nvSpPr>
        <p:spPr>
          <a:xfrm>
            <a:off x="1034644" y="2565400"/>
            <a:ext cx="10245931" cy="1799704"/>
          </a:xfrm>
          <a:prstGeom prst="rect">
            <a:avLst/>
          </a:prstGeom>
        </p:spPr>
        <p:txBody>
          <a:bodyPr numCol="2"/>
          <a:lstStyle>
            <a:lvl1pPr marL="28575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lang="sv-SE" sz="1800" b="0" i="0" kern="1200" baseline="0" smtClean="0">
                <a:solidFill>
                  <a:schemeClr val="tx2"/>
                </a:solidFill>
                <a:effectLst/>
                <a:latin typeface="Helvetica LT Std" pitchFamily="2" charset="0"/>
              </a:defRPr>
            </a:lvl1pPr>
          </a:lstStyle>
          <a:p>
            <a:r>
              <a:rPr lang="sv-SE" sz="1800" b="0" i="0" kern="1200" baseline="0">
                <a:solidFill>
                  <a:schemeClr val="tx2"/>
                </a:solidFill>
                <a:effectLst/>
                <a:latin typeface="Helvetica LT Std" pitchFamily="2" charset="0"/>
                <a:ea typeface="+mj-ea"/>
                <a:cs typeface="+mj-cs"/>
              </a:rPr>
              <a:t>Ne </a:t>
            </a:r>
            <a:r>
              <a:rPr lang="sv-SE" sz="1800" b="0" i="0" kern="1200" baseline="0" err="1">
                <a:solidFill>
                  <a:schemeClr val="tx2"/>
                </a:solidFill>
                <a:effectLst/>
                <a:latin typeface="Helvetica LT Std" pitchFamily="2" charset="0"/>
                <a:ea typeface="+mj-ea"/>
                <a:cs typeface="+mj-cs"/>
              </a:rPr>
              <a:t>net</a:t>
            </a:r>
            <a:r>
              <a:rPr lang="sv-SE" sz="1800" b="0" i="0" kern="1200" baseline="0">
                <a:solidFill>
                  <a:schemeClr val="tx2"/>
                </a:solidFill>
                <a:effectLst/>
                <a:latin typeface="Helvetica LT Std" pitchFamily="2" charset="0"/>
                <a:ea typeface="+mj-ea"/>
                <a:cs typeface="+mj-cs"/>
              </a:rPr>
              <a:t> ut </a:t>
            </a:r>
            <a:r>
              <a:rPr lang="sv-SE" sz="1800" b="0" i="0" kern="1200" baseline="0" err="1">
                <a:solidFill>
                  <a:schemeClr val="tx2"/>
                </a:solidFill>
                <a:effectLst/>
                <a:latin typeface="Helvetica LT Std" pitchFamily="2" charset="0"/>
                <a:ea typeface="+mj-ea"/>
                <a:cs typeface="+mj-cs"/>
              </a:rPr>
              <a:t>ipsam</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estiure</a:t>
            </a:r>
            <a:r>
              <a:rPr lang="sv-SE" sz="1800" b="0" i="0" kern="1200" baseline="0">
                <a:solidFill>
                  <a:schemeClr val="tx2"/>
                </a:solidFill>
                <a:effectLst/>
                <a:latin typeface="Helvetica LT Std" pitchFamily="2" charset="0"/>
                <a:ea typeface="+mj-ea"/>
                <a:cs typeface="+mj-cs"/>
              </a:rPr>
              <a:t>,</a:t>
            </a:r>
          </a:p>
          <a:p>
            <a:r>
              <a:rPr lang="sv-SE" sz="1800" b="0" i="0" kern="1200" baseline="0" err="1">
                <a:solidFill>
                  <a:schemeClr val="tx2"/>
                </a:solidFill>
                <a:effectLst/>
                <a:latin typeface="Helvetica LT Std" pitchFamily="2" charset="0"/>
                <a:ea typeface="+mj-ea"/>
                <a:cs typeface="+mj-cs"/>
              </a:rPr>
              <a:t>Sediamus</a:t>
            </a:r>
            <a:r>
              <a:rPr lang="sv-SE" sz="1800" b="0" i="0" kern="1200" baseline="0">
                <a:solidFill>
                  <a:schemeClr val="tx2"/>
                </a:solidFill>
                <a:effectLst/>
                <a:latin typeface="Helvetica LT Std" pitchFamily="2" charset="0"/>
                <a:ea typeface="+mj-ea"/>
                <a:cs typeface="+mj-cs"/>
              </a:rPr>
              <a:t> del et </a:t>
            </a:r>
            <a:r>
              <a:rPr lang="sv-SE" sz="1800" b="0" i="0" kern="1200" baseline="0" err="1">
                <a:solidFill>
                  <a:schemeClr val="tx2"/>
                </a:solidFill>
                <a:effectLst/>
                <a:latin typeface="Helvetica LT Std" pitchFamily="2" charset="0"/>
                <a:ea typeface="+mj-ea"/>
                <a:cs typeface="+mj-cs"/>
              </a:rPr>
              <a:t>vollaccum</a:t>
            </a:r>
            <a:endParaRPr lang="sv-SE" sz="1800" b="0" i="0" kern="1200" baseline="0">
              <a:solidFill>
                <a:schemeClr val="tx2"/>
              </a:solidFill>
              <a:effectLst/>
              <a:latin typeface="Helvetica LT Std" pitchFamily="2" charset="0"/>
              <a:ea typeface="+mj-ea"/>
              <a:cs typeface="+mj-cs"/>
            </a:endParaRPr>
          </a:p>
          <a:p>
            <a:r>
              <a:rPr lang="sv-SE" sz="1800" b="0" i="0" kern="1200" baseline="0" err="1">
                <a:solidFill>
                  <a:schemeClr val="tx2"/>
                </a:solidFill>
                <a:effectLst/>
                <a:latin typeface="Helvetica LT Std" pitchFamily="2" charset="0"/>
                <a:ea typeface="+mj-ea"/>
                <a:cs typeface="+mj-cs"/>
              </a:rPr>
              <a:t>Eum</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volo</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volupti</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nissit</a:t>
            </a:r>
            <a:r>
              <a:rPr lang="sv-SE" sz="1800" b="0" i="0" kern="1200" baseline="0">
                <a:solidFill>
                  <a:schemeClr val="tx2"/>
                </a:solidFill>
                <a:effectLst/>
                <a:latin typeface="Helvetica LT Std" pitchFamily="2" charset="0"/>
                <a:ea typeface="+mj-ea"/>
                <a:cs typeface="+mj-cs"/>
              </a:rPr>
              <a:t> et</a:t>
            </a:r>
          </a:p>
          <a:p>
            <a:r>
              <a:rPr lang="sv-SE" sz="1800" b="0" i="0" kern="1200" baseline="0" err="1">
                <a:solidFill>
                  <a:schemeClr val="tx2"/>
                </a:solidFill>
                <a:effectLst/>
                <a:latin typeface="Helvetica LT Std" pitchFamily="2" charset="0"/>
                <a:ea typeface="+mj-ea"/>
                <a:cs typeface="+mj-cs"/>
              </a:rPr>
              <a:t>Aliquos</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tianis</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esed</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minienditis</a:t>
            </a:r>
            <a:endParaRPr lang="sv-SE" sz="1800" b="0" i="0" kern="1200" baseline="0">
              <a:solidFill>
                <a:schemeClr val="tx2"/>
              </a:solidFill>
              <a:effectLst/>
              <a:latin typeface="Helvetica LT Std" pitchFamily="2" charset="0"/>
              <a:ea typeface="+mj-ea"/>
              <a:cs typeface="+mj-cs"/>
            </a:endParaRPr>
          </a:p>
          <a:p>
            <a:r>
              <a:rPr lang="sv-SE" sz="1800" b="0" i="0" kern="1200" baseline="0">
                <a:solidFill>
                  <a:schemeClr val="tx2"/>
                </a:solidFill>
                <a:effectLst/>
                <a:latin typeface="Helvetica LT Std" pitchFamily="2" charset="0"/>
                <a:ea typeface="+mj-ea"/>
                <a:cs typeface="+mj-cs"/>
              </a:rPr>
              <a:t>Repe </a:t>
            </a:r>
            <a:r>
              <a:rPr lang="sv-SE" sz="1800" b="0" i="0" kern="1200" baseline="0" err="1">
                <a:solidFill>
                  <a:schemeClr val="tx2"/>
                </a:solidFill>
                <a:effectLst/>
                <a:latin typeface="Helvetica LT Std" pitchFamily="2" charset="0"/>
                <a:ea typeface="+mj-ea"/>
                <a:cs typeface="+mj-cs"/>
              </a:rPr>
              <a:t>ri</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temperf</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erferum</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rerit</a:t>
            </a:r>
            <a:endParaRPr lang="sv-SE" sz="1800" b="0" i="0" kern="1200" baseline="0">
              <a:solidFill>
                <a:schemeClr val="tx2"/>
              </a:solidFill>
              <a:effectLst/>
              <a:latin typeface="Helvetica LT Std" pitchFamily="2" charset="0"/>
              <a:ea typeface="+mj-ea"/>
              <a:cs typeface="+mj-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sv-SE" sz="1800" b="0" i="0" kern="1200" baseline="0">
              <a:solidFill>
                <a:schemeClr val="tx2"/>
              </a:solidFill>
              <a:effectLst/>
              <a:latin typeface="Helvetica LT Std" pitchFamily="2" charset="0"/>
              <a:ea typeface="+mj-ea"/>
              <a:cs typeface="+mj-cs"/>
            </a:endParaRPr>
          </a:p>
          <a:p>
            <a:endParaRPr lang="sv-SE" sz="1800" b="0" i="0" kern="1200" baseline="0">
              <a:solidFill>
                <a:schemeClr val="tx2"/>
              </a:solidFill>
              <a:effectLst/>
              <a:latin typeface="Helvetica LT Std" pitchFamily="2" charset="0"/>
              <a:ea typeface="+mj-ea"/>
              <a:cs typeface="+mj-cs"/>
            </a:endParaRPr>
          </a:p>
          <a:p>
            <a:endParaRPr lang="sv-SE" sz="1800" b="0" i="0" kern="1200" baseline="0">
              <a:solidFill>
                <a:schemeClr val="tx2"/>
              </a:solidFill>
              <a:effectLst/>
              <a:latin typeface="Helvetica LT Std" pitchFamily="2" charset="0"/>
              <a:ea typeface="+mj-ea"/>
              <a:cs typeface="+mj-cs"/>
            </a:endParaRPr>
          </a:p>
          <a:p>
            <a:endParaRPr lang="sv-SE" sz="1800" b="0" i="0" kern="1200" baseline="0">
              <a:solidFill>
                <a:schemeClr val="tx2"/>
              </a:solidFill>
              <a:effectLst/>
              <a:latin typeface="Helvetica LT Std" pitchFamily="2" charset="0"/>
              <a:ea typeface="+mj-ea"/>
              <a:cs typeface="+mj-cs"/>
            </a:endParaRPr>
          </a:p>
          <a:p>
            <a:endParaRPr lang="sv-SE" sz="1800" b="0" i="0" kern="1200" baseline="0">
              <a:solidFill>
                <a:schemeClr val="tx2"/>
              </a:solidFill>
              <a:effectLst/>
              <a:latin typeface="Helvetica LT Std" pitchFamily="2" charset="0"/>
              <a:ea typeface="+mj-ea"/>
              <a:cs typeface="+mj-cs"/>
            </a:endParaRPr>
          </a:p>
          <a:p>
            <a:r>
              <a:rPr lang="sv-SE" sz="1800" b="0" i="0" kern="1200" baseline="0" err="1">
                <a:solidFill>
                  <a:schemeClr val="tx2"/>
                </a:solidFill>
                <a:effectLst/>
                <a:latin typeface="Helvetica LT Std" pitchFamily="2" charset="0"/>
                <a:ea typeface="+mj-ea"/>
                <a:cs typeface="+mj-cs"/>
              </a:rPr>
              <a:t>Eum</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volo</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volupti</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nissit</a:t>
            </a:r>
            <a:r>
              <a:rPr lang="sv-SE" sz="1800" b="0" i="0" kern="1200" baseline="0">
                <a:solidFill>
                  <a:schemeClr val="tx2"/>
                </a:solidFill>
                <a:effectLst/>
                <a:latin typeface="Helvetica LT Std" pitchFamily="2" charset="0"/>
                <a:ea typeface="+mj-ea"/>
                <a:cs typeface="+mj-cs"/>
              </a:rPr>
              <a:t> et</a:t>
            </a:r>
          </a:p>
          <a:p>
            <a:r>
              <a:rPr lang="sv-SE" sz="1800" b="0" i="0" kern="1200" baseline="0" err="1">
                <a:solidFill>
                  <a:schemeClr val="tx2"/>
                </a:solidFill>
                <a:effectLst/>
                <a:latin typeface="Helvetica LT Std" pitchFamily="2" charset="0"/>
                <a:ea typeface="+mj-ea"/>
                <a:cs typeface="+mj-cs"/>
              </a:rPr>
              <a:t>Aliquos</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tianis</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esed</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minienditis</a:t>
            </a:r>
            <a:endParaRPr lang="sv-SE" sz="1800" b="0" i="0" kern="1200" baseline="0">
              <a:solidFill>
                <a:schemeClr val="tx2"/>
              </a:solidFill>
              <a:effectLst/>
              <a:latin typeface="Helvetica LT Std" pitchFamily="2" charset="0"/>
              <a:ea typeface="+mj-ea"/>
              <a:cs typeface="+mj-cs"/>
            </a:endParaRPr>
          </a:p>
          <a:p>
            <a:r>
              <a:rPr lang="sv-SE" sz="1800" b="0" i="0" kern="1200" baseline="0">
                <a:solidFill>
                  <a:schemeClr val="tx2"/>
                </a:solidFill>
                <a:effectLst/>
                <a:latin typeface="Helvetica LT Std" pitchFamily="2" charset="0"/>
                <a:ea typeface="+mj-ea"/>
                <a:cs typeface="+mj-cs"/>
              </a:rPr>
              <a:t>Repe </a:t>
            </a:r>
            <a:r>
              <a:rPr lang="sv-SE" sz="1800" b="0" i="0" kern="1200" baseline="0" err="1">
                <a:solidFill>
                  <a:schemeClr val="tx2"/>
                </a:solidFill>
                <a:effectLst/>
                <a:latin typeface="Helvetica LT Std" pitchFamily="2" charset="0"/>
                <a:ea typeface="+mj-ea"/>
                <a:cs typeface="+mj-cs"/>
              </a:rPr>
              <a:t>ri</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temperf</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erferum</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rerit</a:t>
            </a:r>
            <a:endParaRPr lang="sv-SE" sz="1800" b="0" i="0" kern="1200" baseline="0">
              <a:solidFill>
                <a:schemeClr val="tx2"/>
              </a:solidFill>
              <a:effectLst/>
              <a:latin typeface="Helvetica LT Std" pitchFamily="2" charset="0"/>
              <a:ea typeface="+mj-ea"/>
              <a:cs typeface="+mj-cs"/>
            </a:endParaRP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sv-SE" sz="1800" b="0" i="0" kern="1200" baseline="0">
                <a:solidFill>
                  <a:schemeClr val="tx2"/>
                </a:solidFill>
                <a:effectLst/>
                <a:latin typeface="Helvetica LT Std" pitchFamily="2" charset="0"/>
                <a:ea typeface="+mj-ea"/>
                <a:cs typeface="+mj-cs"/>
              </a:rPr>
              <a:t>Repe </a:t>
            </a:r>
            <a:r>
              <a:rPr lang="sv-SE" sz="1800" b="0" i="0" kern="1200" baseline="0" err="1">
                <a:solidFill>
                  <a:schemeClr val="tx2"/>
                </a:solidFill>
                <a:effectLst/>
                <a:latin typeface="Helvetica LT Std" pitchFamily="2" charset="0"/>
                <a:ea typeface="+mj-ea"/>
                <a:cs typeface="+mj-cs"/>
              </a:rPr>
              <a:t>ri</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temperf</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erferum</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rerit</a:t>
            </a:r>
            <a:endParaRPr lang="sv-SE" sz="1800" b="0" i="0" kern="1200" baseline="0">
              <a:solidFill>
                <a:schemeClr val="tx2"/>
              </a:solidFill>
              <a:effectLst/>
              <a:latin typeface="Helvetica LT Std" pitchFamily="2" charset="0"/>
              <a:ea typeface="+mj-ea"/>
              <a:cs typeface="+mj-cs"/>
            </a:endParaRP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sv-SE" sz="1800" b="0" i="0" kern="1200" baseline="0" err="1">
                <a:solidFill>
                  <a:schemeClr val="tx2"/>
                </a:solidFill>
                <a:effectLst/>
                <a:latin typeface="Helvetica LT Std" pitchFamily="2" charset="0"/>
                <a:ea typeface="+mj-ea"/>
                <a:cs typeface="+mj-cs"/>
              </a:rPr>
              <a:t>Eum</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volo</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volupti</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nissit</a:t>
            </a:r>
            <a:r>
              <a:rPr lang="sv-SE" sz="1800" b="0" i="0" kern="1200" baseline="0">
                <a:solidFill>
                  <a:schemeClr val="tx2"/>
                </a:solidFill>
                <a:effectLst/>
                <a:latin typeface="Helvetica LT Std" pitchFamily="2" charset="0"/>
                <a:ea typeface="+mj-ea"/>
                <a:cs typeface="+mj-cs"/>
              </a:rPr>
              <a:t> et</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lang="sv-SE" sz="1800" b="0" i="0" kern="1200" baseline="0">
              <a:solidFill>
                <a:schemeClr val="tx2"/>
              </a:solidFill>
              <a:effectLst/>
              <a:latin typeface="Helvetica LT Std" pitchFamily="2" charset="0"/>
              <a:ea typeface="+mj-ea"/>
              <a:cs typeface="+mj-cs"/>
            </a:endParaRPr>
          </a:p>
          <a:p>
            <a:endParaRPr lang="sv-SE" sz="1800" b="0" i="0" kern="1200" baseline="0">
              <a:solidFill>
                <a:schemeClr val="tx2"/>
              </a:solidFill>
              <a:effectLst/>
              <a:latin typeface="Helvetica LT Std" pitchFamily="2" charset="0"/>
              <a:ea typeface="+mj-ea"/>
              <a:cs typeface="+mj-cs"/>
            </a:endParaRPr>
          </a:p>
          <a:p>
            <a:endParaRPr lang="sv-SE" sz="1800" b="0" i="0" kern="1200" baseline="0">
              <a:solidFill>
                <a:schemeClr val="tx2"/>
              </a:solidFill>
              <a:effectLst/>
              <a:latin typeface="Helvetica LT Std" pitchFamily="2" charset="0"/>
              <a:ea typeface="+mj-ea"/>
              <a:cs typeface="+mj-cs"/>
            </a:endParaRPr>
          </a:p>
          <a:p>
            <a:pPr lvl="0"/>
            <a:endParaRPr lang="sv-SE"/>
          </a:p>
        </p:txBody>
      </p:sp>
    </p:spTree>
    <p:extLst>
      <p:ext uri="{BB962C8B-B14F-4D97-AF65-F5344CB8AC3E}">
        <p14:creationId xmlns:p14="http://schemas.microsoft.com/office/powerpoint/2010/main" val="218987257"/>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344" userDrawn="1">
          <p15:clr>
            <a:srgbClr val="FBAE40"/>
          </p15:clr>
        </p15:guide>
        <p15:guide id="3" orient="horz" pos="1616"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nktlista orange märke">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4678ABD-16E1-E14A-82B0-A75390C16E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Platshållare för text 13">
            <a:extLst>
              <a:ext uri="{FF2B5EF4-FFF2-40B4-BE49-F238E27FC236}">
                <a16:creationId xmlns:a16="http://schemas.microsoft.com/office/drawing/2014/main" id="{890EEE07-292C-9949-B87E-2261151B3055}"/>
              </a:ext>
            </a:extLst>
          </p:cNvPr>
          <p:cNvSpPr>
            <a:spLocks noGrp="1"/>
          </p:cNvSpPr>
          <p:nvPr>
            <p:ph type="body" sz="quarter" idx="10" hasCustomPrompt="1"/>
          </p:nvPr>
        </p:nvSpPr>
        <p:spPr>
          <a:xfrm>
            <a:off x="1045067" y="1556793"/>
            <a:ext cx="8147278" cy="792088"/>
          </a:xfrm>
          <a:prstGeom prst="rect">
            <a:avLst/>
          </a:prstGeom>
        </p:spPr>
        <p:txBody>
          <a:bodyPr/>
          <a:lstStyle>
            <a:lvl1pPr marL="0" indent="0">
              <a:spcBef>
                <a:spcPts val="0"/>
              </a:spcBef>
              <a:buFontTx/>
              <a:buNone/>
              <a:defRPr sz="4400" b="1" i="0" baseline="0">
                <a:solidFill>
                  <a:schemeClr val="bg2">
                    <a:lumMod val="50000"/>
                  </a:schemeClr>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a:t>Platshållare för rubrik</a:t>
            </a:r>
          </a:p>
        </p:txBody>
      </p:sp>
      <p:sp>
        <p:nvSpPr>
          <p:cNvPr id="7" name="Platshållare för text 3">
            <a:extLst>
              <a:ext uri="{FF2B5EF4-FFF2-40B4-BE49-F238E27FC236}">
                <a16:creationId xmlns:a16="http://schemas.microsoft.com/office/drawing/2014/main" id="{EE6DCFDA-EC43-4E4B-8790-461A9DFC7EB1}"/>
              </a:ext>
            </a:extLst>
          </p:cNvPr>
          <p:cNvSpPr>
            <a:spLocks noGrp="1"/>
          </p:cNvSpPr>
          <p:nvPr>
            <p:ph type="body" sz="quarter" idx="13" hasCustomPrompt="1"/>
          </p:nvPr>
        </p:nvSpPr>
        <p:spPr>
          <a:xfrm>
            <a:off x="1034644" y="2565400"/>
            <a:ext cx="10245931" cy="1799704"/>
          </a:xfrm>
          <a:prstGeom prst="rect">
            <a:avLst/>
          </a:prstGeom>
        </p:spPr>
        <p:txBody>
          <a:bodyPr numCol="2"/>
          <a:lstStyle>
            <a:lvl1pPr marL="28575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lang="sv-SE" sz="1800" b="0" i="0" kern="1200" baseline="0" smtClean="0">
                <a:solidFill>
                  <a:schemeClr val="tx2"/>
                </a:solidFill>
                <a:effectLst/>
                <a:latin typeface="Helvetica LT Std" pitchFamily="2" charset="0"/>
              </a:defRPr>
            </a:lvl1pPr>
          </a:lstStyle>
          <a:p>
            <a:r>
              <a:rPr lang="sv-SE" sz="1800" b="0" i="0" kern="1200" baseline="0">
                <a:solidFill>
                  <a:schemeClr val="tx2"/>
                </a:solidFill>
                <a:effectLst/>
                <a:latin typeface="Helvetica LT Std" pitchFamily="2" charset="0"/>
                <a:ea typeface="+mj-ea"/>
                <a:cs typeface="+mj-cs"/>
              </a:rPr>
              <a:t>Ne </a:t>
            </a:r>
            <a:r>
              <a:rPr lang="sv-SE" sz="1800" b="0" i="0" kern="1200" baseline="0" err="1">
                <a:solidFill>
                  <a:schemeClr val="tx2"/>
                </a:solidFill>
                <a:effectLst/>
                <a:latin typeface="Helvetica LT Std" pitchFamily="2" charset="0"/>
                <a:ea typeface="+mj-ea"/>
                <a:cs typeface="+mj-cs"/>
              </a:rPr>
              <a:t>net</a:t>
            </a:r>
            <a:r>
              <a:rPr lang="sv-SE" sz="1800" b="0" i="0" kern="1200" baseline="0">
                <a:solidFill>
                  <a:schemeClr val="tx2"/>
                </a:solidFill>
                <a:effectLst/>
                <a:latin typeface="Helvetica LT Std" pitchFamily="2" charset="0"/>
                <a:ea typeface="+mj-ea"/>
                <a:cs typeface="+mj-cs"/>
              </a:rPr>
              <a:t> ut </a:t>
            </a:r>
            <a:r>
              <a:rPr lang="sv-SE" sz="1800" b="0" i="0" kern="1200" baseline="0" err="1">
                <a:solidFill>
                  <a:schemeClr val="tx2"/>
                </a:solidFill>
                <a:effectLst/>
                <a:latin typeface="Helvetica LT Std" pitchFamily="2" charset="0"/>
                <a:ea typeface="+mj-ea"/>
                <a:cs typeface="+mj-cs"/>
              </a:rPr>
              <a:t>ipsam</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estiure</a:t>
            </a:r>
            <a:r>
              <a:rPr lang="sv-SE" sz="1800" b="0" i="0" kern="1200" baseline="0">
                <a:solidFill>
                  <a:schemeClr val="tx2"/>
                </a:solidFill>
                <a:effectLst/>
                <a:latin typeface="Helvetica LT Std" pitchFamily="2" charset="0"/>
                <a:ea typeface="+mj-ea"/>
                <a:cs typeface="+mj-cs"/>
              </a:rPr>
              <a:t>,</a:t>
            </a:r>
          </a:p>
          <a:p>
            <a:r>
              <a:rPr lang="sv-SE" sz="1800" b="0" i="0" kern="1200" baseline="0" err="1">
                <a:solidFill>
                  <a:schemeClr val="tx2"/>
                </a:solidFill>
                <a:effectLst/>
                <a:latin typeface="Helvetica LT Std" pitchFamily="2" charset="0"/>
                <a:ea typeface="+mj-ea"/>
                <a:cs typeface="+mj-cs"/>
              </a:rPr>
              <a:t>Sediamus</a:t>
            </a:r>
            <a:r>
              <a:rPr lang="sv-SE" sz="1800" b="0" i="0" kern="1200" baseline="0">
                <a:solidFill>
                  <a:schemeClr val="tx2"/>
                </a:solidFill>
                <a:effectLst/>
                <a:latin typeface="Helvetica LT Std" pitchFamily="2" charset="0"/>
                <a:ea typeface="+mj-ea"/>
                <a:cs typeface="+mj-cs"/>
              </a:rPr>
              <a:t> del et </a:t>
            </a:r>
            <a:r>
              <a:rPr lang="sv-SE" sz="1800" b="0" i="0" kern="1200" baseline="0" err="1">
                <a:solidFill>
                  <a:schemeClr val="tx2"/>
                </a:solidFill>
                <a:effectLst/>
                <a:latin typeface="Helvetica LT Std" pitchFamily="2" charset="0"/>
                <a:ea typeface="+mj-ea"/>
                <a:cs typeface="+mj-cs"/>
              </a:rPr>
              <a:t>vollaccum</a:t>
            </a:r>
            <a:endParaRPr lang="sv-SE" sz="1800" b="0" i="0" kern="1200" baseline="0">
              <a:solidFill>
                <a:schemeClr val="tx2"/>
              </a:solidFill>
              <a:effectLst/>
              <a:latin typeface="Helvetica LT Std" pitchFamily="2" charset="0"/>
              <a:ea typeface="+mj-ea"/>
              <a:cs typeface="+mj-cs"/>
            </a:endParaRPr>
          </a:p>
          <a:p>
            <a:r>
              <a:rPr lang="sv-SE" sz="1800" b="0" i="0" kern="1200" baseline="0" err="1">
                <a:solidFill>
                  <a:schemeClr val="tx2"/>
                </a:solidFill>
                <a:effectLst/>
                <a:latin typeface="Helvetica LT Std" pitchFamily="2" charset="0"/>
                <a:ea typeface="+mj-ea"/>
                <a:cs typeface="+mj-cs"/>
              </a:rPr>
              <a:t>Eum</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volo</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volupti</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nissit</a:t>
            </a:r>
            <a:r>
              <a:rPr lang="sv-SE" sz="1800" b="0" i="0" kern="1200" baseline="0">
                <a:solidFill>
                  <a:schemeClr val="tx2"/>
                </a:solidFill>
                <a:effectLst/>
                <a:latin typeface="Helvetica LT Std" pitchFamily="2" charset="0"/>
                <a:ea typeface="+mj-ea"/>
                <a:cs typeface="+mj-cs"/>
              </a:rPr>
              <a:t> et</a:t>
            </a:r>
          </a:p>
          <a:p>
            <a:r>
              <a:rPr lang="sv-SE" sz="1800" b="0" i="0" kern="1200" baseline="0" err="1">
                <a:solidFill>
                  <a:schemeClr val="tx2"/>
                </a:solidFill>
                <a:effectLst/>
                <a:latin typeface="Helvetica LT Std" pitchFamily="2" charset="0"/>
                <a:ea typeface="+mj-ea"/>
                <a:cs typeface="+mj-cs"/>
              </a:rPr>
              <a:t>Aliquos</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tianis</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esed</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minienditis</a:t>
            </a:r>
            <a:endParaRPr lang="sv-SE" sz="1800" b="0" i="0" kern="1200" baseline="0">
              <a:solidFill>
                <a:schemeClr val="tx2"/>
              </a:solidFill>
              <a:effectLst/>
              <a:latin typeface="Helvetica LT Std" pitchFamily="2" charset="0"/>
              <a:ea typeface="+mj-ea"/>
              <a:cs typeface="+mj-cs"/>
            </a:endParaRPr>
          </a:p>
          <a:p>
            <a:r>
              <a:rPr lang="sv-SE" sz="1800" b="0" i="0" kern="1200" baseline="0">
                <a:solidFill>
                  <a:schemeClr val="tx2"/>
                </a:solidFill>
                <a:effectLst/>
                <a:latin typeface="Helvetica LT Std" pitchFamily="2" charset="0"/>
                <a:ea typeface="+mj-ea"/>
                <a:cs typeface="+mj-cs"/>
              </a:rPr>
              <a:t>Repe </a:t>
            </a:r>
            <a:r>
              <a:rPr lang="sv-SE" sz="1800" b="0" i="0" kern="1200" baseline="0" err="1">
                <a:solidFill>
                  <a:schemeClr val="tx2"/>
                </a:solidFill>
                <a:effectLst/>
                <a:latin typeface="Helvetica LT Std" pitchFamily="2" charset="0"/>
                <a:ea typeface="+mj-ea"/>
                <a:cs typeface="+mj-cs"/>
              </a:rPr>
              <a:t>ri</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temperf</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erferum</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rerit</a:t>
            </a:r>
            <a:endParaRPr lang="sv-SE" sz="1800" b="0" i="0" kern="1200" baseline="0">
              <a:solidFill>
                <a:schemeClr val="tx2"/>
              </a:solidFill>
              <a:effectLst/>
              <a:latin typeface="Helvetica LT Std" pitchFamily="2" charset="0"/>
              <a:ea typeface="+mj-ea"/>
              <a:cs typeface="+mj-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sv-SE" sz="1800" b="0" i="0" kern="1200" baseline="0">
              <a:solidFill>
                <a:schemeClr val="tx2"/>
              </a:solidFill>
              <a:effectLst/>
              <a:latin typeface="Helvetica LT Std" pitchFamily="2" charset="0"/>
              <a:ea typeface="+mj-ea"/>
              <a:cs typeface="+mj-cs"/>
            </a:endParaRPr>
          </a:p>
          <a:p>
            <a:endParaRPr lang="sv-SE" sz="1800" b="0" i="0" kern="1200" baseline="0">
              <a:solidFill>
                <a:schemeClr val="tx2"/>
              </a:solidFill>
              <a:effectLst/>
              <a:latin typeface="Helvetica LT Std" pitchFamily="2" charset="0"/>
              <a:ea typeface="+mj-ea"/>
              <a:cs typeface="+mj-cs"/>
            </a:endParaRPr>
          </a:p>
          <a:p>
            <a:endParaRPr lang="sv-SE" sz="1800" b="0" i="0" kern="1200" baseline="0">
              <a:solidFill>
                <a:schemeClr val="tx2"/>
              </a:solidFill>
              <a:effectLst/>
              <a:latin typeface="Helvetica LT Std" pitchFamily="2" charset="0"/>
              <a:ea typeface="+mj-ea"/>
              <a:cs typeface="+mj-cs"/>
            </a:endParaRPr>
          </a:p>
          <a:p>
            <a:endParaRPr lang="sv-SE" sz="1800" b="0" i="0" kern="1200" baseline="0">
              <a:solidFill>
                <a:schemeClr val="tx2"/>
              </a:solidFill>
              <a:effectLst/>
              <a:latin typeface="Helvetica LT Std" pitchFamily="2" charset="0"/>
              <a:ea typeface="+mj-ea"/>
              <a:cs typeface="+mj-cs"/>
            </a:endParaRPr>
          </a:p>
          <a:p>
            <a:endParaRPr lang="sv-SE" sz="1800" b="0" i="0" kern="1200" baseline="0">
              <a:solidFill>
                <a:schemeClr val="tx2"/>
              </a:solidFill>
              <a:effectLst/>
              <a:latin typeface="Helvetica LT Std" pitchFamily="2" charset="0"/>
              <a:ea typeface="+mj-ea"/>
              <a:cs typeface="+mj-cs"/>
            </a:endParaRPr>
          </a:p>
          <a:p>
            <a:r>
              <a:rPr lang="sv-SE" sz="1800" b="0" i="0" kern="1200" baseline="0" err="1">
                <a:solidFill>
                  <a:schemeClr val="tx2"/>
                </a:solidFill>
                <a:effectLst/>
                <a:latin typeface="Helvetica LT Std" pitchFamily="2" charset="0"/>
                <a:ea typeface="+mj-ea"/>
                <a:cs typeface="+mj-cs"/>
              </a:rPr>
              <a:t>Eum</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volo</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volupti</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nissit</a:t>
            </a:r>
            <a:r>
              <a:rPr lang="sv-SE" sz="1800" b="0" i="0" kern="1200" baseline="0">
                <a:solidFill>
                  <a:schemeClr val="tx2"/>
                </a:solidFill>
                <a:effectLst/>
                <a:latin typeface="Helvetica LT Std" pitchFamily="2" charset="0"/>
                <a:ea typeface="+mj-ea"/>
                <a:cs typeface="+mj-cs"/>
              </a:rPr>
              <a:t> et</a:t>
            </a:r>
          </a:p>
          <a:p>
            <a:r>
              <a:rPr lang="sv-SE" sz="1800" b="0" i="0" kern="1200" baseline="0" err="1">
                <a:solidFill>
                  <a:schemeClr val="tx2"/>
                </a:solidFill>
                <a:effectLst/>
                <a:latin typeface="Helvetica LT Std" pitchFamily="2" charset="0"/>
                <a:ea typeface="+mj-ea"/>
                <a:cs typeface="+mj-cs"/>
              </a:rPr>
              <a:t>Aliquos</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tianis</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esed</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minienditis</a:t>
            </a:r>
            <a:endParaRPr lang="sv-SE" sz="1800" b="0" i="0" kern="1200" baseline="0">
              <a:solidFill>
                <a:schemeClr val="tx2"/>
              </a:solidFill>
              <a:effectLst/>
              <a:latin typeface="Helvetica LT Std" pitchFamily="2" charset="0"/>
              <a:ea typeface="+mj-ea"/>
              <a:cs typeface="+mj-cs"/>
            </a:endParaRPr>
          </a:p>
          <a:p>
            <a:r>
              <a:rPr lang="sv-SE" sz="1800" b="0" i="0" kern="1200" baseline="0">
                <a:solidFill>
                  <a:schemeClr val="tx2"/>
                </a:solidFill>
                <a:effectLst/>
                <a:latin typeface="Helvetica LT Std" pitchFamily="2" charset="0"/>
                <a:ea typeface="+mj-ea"/>
                <a:cs typeface="+mj-cs"/>
              </a:rPr>
              <a:t>Repe </a:t>
            </a:r>
            <a:r>
              <a:rPr lang="sv-SE" sz="1800" b="0" i="0" kern="1200" baseline="0" err="1">
                <a:solidFill>
                  <a:schemeClr val="tx2"/>
                </a:solidFill>
                <a:effectLst/>
                <a:latin typeface="Helvetica LT Std" pitchFamily="2" charset="0"/>
                <a:ea typeface="+mj-ea"/>
                <a:cs typeface="+mj-cs"/>
              </a:rPr>
              <a:t>ri</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temperf</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erferum</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rerit</a:t>
            </a:r>
            <a:endParaRPr lang="sv-SE" sz="1800" b="0" i="0" kern="1200" baseline="0">
              <a:solidFill>
                <a:schemeClr val="tx2"/>
              </a:solidFill>
              <a:effectLst/>
              <a:latin typeface="Helvetica LT Std" pitchFamily="2" charset="0"/>
              <a:ea typeface="+mj-ea"/>
              <a:cs typeface="+mj-cs"/>
            </a:endParaRP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sv-SE" sz="1800" b="0" i="0" kern="1200" baseline="0">
                <a:solidFill>
                  <a:schemeClr val="tx2"/>
                </a:solidFill>
                <a:effectLst/>
                <a:latin typeface="Helvetica LT Std" pitchFamily="2" charset="0"/>
                <a:ea typeface="+mj-ea"/>
                <a:cs typeface="+mj-cs"/>
              </a:rPr>
              <a:t>Repe </a:t>
            </a:r>
            <a:r>
              <a:rPr lang="sv-SE" sz="1800" b="0" i="0" kern="1200" baseline="0" err="1">
                <a:solidFill>
                  <a:schemeClr val="tx2"/>
                </a:solidFill>
                <a:effectLst/>
                <a:latin typeface="Helvetica LT Std" pitchFamily="2" charset="0"/>
                <a:ea typeface="+mj-ea"/>
                <a:cs typeface="+mj-cs"/>
              </a:rPr>
              <a:t>ri</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temperf</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erferum</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rerit</a:t>
            </a:r>
            <a:endParaRPr lang="sv-SE" sz="1800" b="0" i="0" kern="1200" baseline="0">
              <a:solidFill>
                <a:schemeClr val="tx2"/>
              </a:solidFill>
              <a:effectLst/>
              <a:latin typeface="Helvetica LT Std" pitchFamily="2" charset="0"/>
              <a:ea typeface="+mj-ea"/>
              <a:cs typeface="+mj-cs"/>
            </a:endParaRP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sv-SE" sz="1800" b="0" i="0" kern="1200" baseline="0" err="1">
                <a:solidFill>
                  <a:schemeClr val="tx2"/>
                </a:solidFill>
                <a:effectLst/>
                <a:latin typeface="Helvetica LT Std" pitchFamily="2" charset="0"/>
                <a:ea typeface="+mj-ea"/>
                <a:cs typeface="+mj-cs"/>
              </a:rPr>
              <a:t>Eum</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volo</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volupti</a:t>
            </a:r>
            <a:r>
              <a:rPr lang="sv-SE" sz="1800" b="0" i="0" kern="1200" baseline="0">
                <a:solidFill>
                  <a:schemeClr val="tx2"/>
                </a:solidFill>
                <a:effectLst/>
                <a:latin typeface="Helvetica LT Std" pitchFamily="2" charset="0"/>
                <a:ea typeface="+mj-ea"/>
                <a:cs typeface="+mj-cs"/>
              </a:rPr>
              <a:t> </a:t>
            </a:r>
            <a:r>
              <a:rPr lang="sv-SE" sz="1800" b="0" i="0" kern="1200" baseline="0" err="1">
                <a:solidFill>
                  <a:schemeClr val="tx2"/>
                </a:solidFill>
                <a:effectLst/>
                <a:latin typeface="Helvetica LT Std" pitchFamily="2" charset="0"/>
                <a:ea typeface="+mj-ea"/>
                <a:cs typeface="+mj-cs"/>
              </a:rPr>
              <a:t>nissit</a:t>
            </a:r>
            <a:r>
              <a:rPr lang="sv-SE" sz="1800" b="0" i="0" kern="1200" baseline="0">
                <a:solidFill>
                  <a:schemeClr val="tx2"/>
                </a:solidFill>
                <a:effectLst/>
                <a:latin typeface="Helvetica LT Std" pitchFamily="2" charset="0"/>
                <a:ea typeface="+mj-ea"/>
                <a:cs typeface="+mj-cs"/>
              </a:rPr>
              <a:t> et</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lang="sv-SE" sz="1800" b="0" i="0" kern="1200" baseline="0">
              <a:solidFill>
                <a:schemeClr val="tx2"/>
              </a:solidFill>
              <a:effectLst/>
              <a:latin typeface="Helvetica LT Std" pitchFamily="2" charset="0"/>
              <a:ea typeface="+mj-ea"/>
              <a:cs typeface="+mj-cs"/>
            </a:endParaRPr>
          </a:p>
          <a:p>
            <a:endParaRPr lang="sv-SE" sz="1800" b="0" i="0" kern="1200" baseline="0">
              <a:solidFill>
                <a:schemeClr val="tx2"/>
              </a:solidFill>
              <a:effectLst/>
              <a:latin typeface="Helvetica LT Std" pitchFamily="2" charset="0"/>
              <a:ea typeface="+mj-ea"/>
              <a:cs typeface="+mj-cs"/>
            </a:endParaRPr>
          </a:p>
          <a:p>
            <a:endParaRPr lang="sv-SE" sz="1800" b="0" i="0" kern="1200" baseline="0">
              <a:solidFill>
                <a:schemeClr val="tx2"/>
              </a:solidFill>
              <a:effectLst/>
              <a:latin typeface="Helvetica LT Std" pitchFamily="2" charset="0"/>
              <a:ea typeface="+mj-ea"/>
              <a:cs typeface="+mj-cs"/>
            </a:endParaRPr>
          </a:p>
          <a:p>
            <a:pPr lvl="0"/>
            <a:endParaRPr lang="sv-SE"/>
          </a:p>
        </p:txBody>
      </p:sp>
    </p:spTree>
    <p:extLst>
      <p:ext uri="{BB962C8B-B14F-4D97-AF65-F5344CB8AC3E}">
        <p14:creationId xmlns:p14="http://schemas.microsoft.com/office/powerpoint/2010/main" val="3418607019"/>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344" userDrawn="1">
          <p15:clr>
            <a:srgbClr val="FBAE40"/>
          </p15:clr>
        </p15:guide>
        <p15:guide id="3" orient="horz" pos="1616"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af eller diagram blått märke">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00211B23-B6FD-7F47-81C7-E567B07BB9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Platshållare för text 13">
            <a:extLst>
              <a:ext uri="{FF2B5EF4-FFF2-40B4-BE49-F238E27FC236}">
                <a16:creationId xmlns:a16="http://schemas.microsoft.com/office/drawing/2014/main" id="{1A6EC555-737A-6A4A-AE3C-482254C21D6D}"/>
              </a:ext>
            </a:extLst>
          </p:cNvPr>
          <p:cNvSpPr>
            <a:spLocks noGrp="1"/>
          </p:cNvSpPr>
          <p:nvPr>
            <p:ph type="body" sz="quarter" idx="12" hasCustomPrompt="1"/>
          </p:nvPr>
        </p:nvSpPr>
        <p:spPr>
          <a:xfrm>
            <a:off x="1055440" y="1232731"/>
            <a:ext cx="9289032" cy="792088"/>
          </a:xfrm>
          <a:prstGeom prst="rect">
            <a:avLst/>
          </a:prstGeom>
        </p:spPr>
        <p:txBody>
          <a:bodyPr/>
          <a:lstStyle>
            <a:lvl1pPr marL="0" indent="0" algn="l">
              <a:spcBef>
                <a:spcPts val="0"/>
              </a:spcBef>
              <a:buFontTx/>
              <a:buNone/>
              <a:defRPr sz="2800" b="1" i="0" baseline="0">
                <a:solidFill>
                  <a:schemeClr val="bg2">
                    <a:lumMod val="50000"/>
                  </a:schemeClr>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a:t>Platshållare mindre rubrik graf</a:t>
            </a:r>
          </a:p>
        </p:txBody>
      </p:sp>
      <p:sp>
        <p:nvSpPr>
          <p:cNvPr id="15" name="Platshållare för diagram 14">
            <a:extLst>
              <a:ext uri="{FF2B5EF4-FFF2-40B4-BE49-F238E27FC236}">
                <a16:creationId xmlns:a16="http://schemas.microsoft.com/office/drawing/2014/main" id="{69425F31-52CB-CC4F-B67D-DA9DFC183FA5}"/>
              </a:ext>
            </a:extLst>
          </p:cNvPr>
          <p:cNvSpPr>
            <a:spLocks noGrp="1"/>
          </p:cNvSpPr>
          <p:nvPr>
            <p:ph type="chart" sz="quarter" idx="13"/>
          </p:nvPr>
        </p:nvSpPr>
        <p:spPr>
          <a:xfrm>
            <a:off x="1128693" y="2348879"/>
            <a:ext cx="8279675" cy="3959845"/>
          </a:xfrm>
          <a:prstGeom prst="rect">
            <a:avLst/>
          </a:prstGeom>
        </p:spPr>
        <p:txBody>
          <a:bodyPr/>
          <a:lstStyle>
            <a:lvl1pPr marL="0" indent="0" algn="ctr">
              <a:buFontTx/>
              <a:buNone/>
              <a:defRPr sz="2800"/>
            </a:lvl1pPr>
          </a:lstStyle>
          <a:p>
            <a:r>
              <a:rPr lang="sv-SE"/>
              <a:t>Klicka på ikonen för att lägga till ett diagram</a:t>
            </a:r>
          </a:p>
        </p:txBody>
      </p:sp>
    </p:spTree>
    <p:extLst>
      <p:ext uri="{BB962C8B-B14F-4D97-AF65-F5344CB8AC3E}">
        <p14:creationId xmlns:p14="http://schemas.microsoft.com/office/powerpoint/2010/main" val="3521170207"/>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26" userDrawn="1">
          <p15:clr>
            <a:srgbClr val="FBAE40"/>
          </p15:clr>
        </p15:guide>
        <p15:guide id="3" orient="horz" pos="1616" userDrawn="1">
          <p15:clr>
            <a:srgbClr val="FBAE40"/>
          </p15:clr>
        </p15:guide>
        <p15:guide id="4" pos="71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af eller diagram orange märke">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772A19E7-AF50-1145-9AFA-F778F01B80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Platshållare för text 13">
            <a:extLst>
              <a:ext uri="{FF2B5EF4-FFF2-40B4-BE49-F238E27FC236}">
                <a16:creationId xmlns:a16="http://schemas.microsoft.com/office/drawing/2014/main" id="{1B46D695-0199-BB46-8BF1-6C93A7141197}"/>
              </a:ext>
            </a:extLst>
          </p:cNvPr>
          <p:cNvSpPr>
            <a:spLocks noGrp="1"/>
          </p:cNvSpPr>
          <p:nvPr>
            <p:ph type="body" sz="quarter" idx="12" hasCustomPrompt="1"/>
          </p:nvPr>
        </p:nvSpPr>
        <p:spPr>
          <a:xfrm>
            <a:off x="1055440" y="1232731"/>
            <a:ext cx="9289032" cy="792088"/>
          </a:xfrm>
          <a:prstGeom prst="rect">
            <a:avLst/>
          </a:prstGeom>
        </p:spPr>
        <p:txBody>
          <a:bodyPr/>
          <a:lstStyle>
            <a:lvl1pPr marL="0" indent="0" algn="l">
              <a:spcBef>
                <a:spcPts val="0"/>
              </a:spcBef>
              <a:buFontTx/>
              <a:buNone/>
              <a:defRPr sz="2800" b="1" i="0" baseline="0">
                <a:solidFill>
                  <a:schemeClr val="bg2">
                    <a:lumMod val="50000"/>
                  </a:schemeClr>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a:t>Platshållare mindre rubrik graf</a:t>
            </a:r>
          </a:p>
        </p:txBody>
      </p:sp>
      <p:sp>
        <p:nvSpPr>
          <p:cNvPr id="15" name="Platshållare för diagram 14">
            <a:extLst>
              <a:ext uri="{FF2B5EF4-FFF2-40B4-BE49-F238E27FC236}">
                <a16:creationId xmlns:a16="http://schemas.microsoft.com/office/drawing/2014/main" id="{0E1230E9-28B6-2540-9FC2-8F432CA5E0BE}"/>
              </a:ext>
            </a:extLst>
          </p:cNvPr>
          <p:cNvSpPr>
            <a:spLocks noGrp="1"/>
          </p:cNvSpPr>
          <p:nvPr>
            <p:ph type="chart" sz="quarter" idx="13"/>
          </p:nvPr>
        </p:nvSpPr>
        <p:spPr>
          <a:xfrm>
            <a:off x="1128693" y="2348879"/>
            <a:ext cx="8279675" cy="3959845"/>
          </a:xfrm>
          <a:prstGeom prst="rect">
            <a:avLst/>
          </a:prstGeom>
        </p:spPr>
        <p:txBody>
          <a:bodyPr/>
          <a:lstStyle>
            <a:lvl1pPr marL="0" indent="0" algn="ctr">
              <a:buFontTx/>
              <a:buNone/>
              <a:defRPr sz="2800"/>
            </a:lvl1pPr>
          </a:lstStyle>
          <a:p>
            <a:r>
              <a:rPr lang="sv-SE"/>
              <a:t>Klicka på ikonen för att lägga till ett diagram</a:t>
            </a:r>
          </a:p>
        </p:txBody>
      </p:sp>
    </p:spTree>
    <p:extLst>
      <p:ext uri="{BB962C8B-B14F-4D97-AF65-F5344CB8AC3E}">
        <p14:creationId xmlns:p14="http://schemas.microsoft.com/office/powerpoint/2010/main" val="1673985291"/>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26" userDrawn="1">
          <p15:clr>
            <a:srgbClr val="FBAE40"/>
          </p15:clr>
        </p15:guide>
        <p15:guide id="3" orient="horz" pos="1616" userDrawn="1">
          <p15:clr>
            <a:srgbClr val="FBAE40"/>
          </p15:clr>
        </p15:guide>
        <p15:guide id="4" pos="71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vslutning blå">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FABB8140-7C40-CA4D-9517-7261EBE345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latshållare för text 2">
            <a:extLst>
              <a:ext uri="{FF2B5EF4-FFF2-40B4-BE49-F238E27FC236}">
                <a16:creationId xmlns:a16="http://schemas.microsoft.com/office/drawing/2014/main" id="{F25199AC-0901-FF44-99CD-4B45ECE0F287}"/>
              </a:ext>
            </a:extLst>
          </p:cNvPr>
          <p:cNvSpPr>
            <a:spLocks noGrp="1"/>
          </p:cNvSpPr>
          <p:nvPr>
            <p:ph type="body" sz="quarter" idx="14" hasCustomPrompt="1"/>
          </p:nvPr>
        </p:nvSpPr>
        <p:spPr>
          <a:xfrm>
            <a:off x="1050149" y="5525320"/>
            <a:ext cx="1733483" cy="711992"/>
          </a:xfrm>
          <a:prstGeom prst="rect">
            <a:avLst/>
          </a:prstGeom>
        </p:spPr>
        <p:txBody>
          <a:bodyPr/>
          <a:lstStyle>
            <a:lvl1pPr marL="0" indent="0">
              <a:buFontTx/>
              <a:buNone/>
              <a:defRPr sz="120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sv-SE"/>
              <a:t>Kontakt</a:t>
            </a:r>
          </a:p>
          <a:p>
            <a:pPr lvl="0"/>
            <a:r>
              <a:rPr lang="sv-SE"/>
              <a:t>Efternamn</a:t>
            </a:r>
          </a:p>
          <a:p>
            <a:pPr lvl="0"/>
            <a:r>
              <a:rPr lang="sv-SE"/>
              <a:t>Förvaltning</a:t>
            </a:r>
          </a:p>
        </p:txBody>
      </p:sp>
      <p:sp>
        <p:nvSpPr>
          <p:cNvPr id="7" name="Platshållare för text 2">
            <a:extLst>
              <a:ext uri="{FF2B5EF4-FFF2-40B4-BE49-F238E27FC236}">
                <a16:creationId xmlns:a16="http://schemas.microsoft.com/office/drawing/2014/main" id="{1ED37E18-E9BE-EB4F-8F89-C41F18D16DC1}"/>
              </a:ext>
            </a:extLst>
          </p:cNvPr>
          <p:cNvSpPr>
            <a:spLocks noGrp="1"/>
          </p:cNvSpPr>
          <p:nvPr>
            <p:ph type="body" sz="quarter" idx="15" hasCustomPrompt="1"/>
          </p:nvPr>
        </p:nvSpPr>
        <p:spPr>
          <a:xfrm>
            <a:off x="1050149" y="764704"/>
            <a:ext cx="1949507" cy="864096"/>
          </a:xfrm>
          <a:prstGeom prst="rect">
            <a:avLst/>
          </a:prstGeom>
        </p:spPr>
        <p:txBody>
          <a:bodyPr/>
          <a:lstStyle>
            <a:lvl1pPr marL="0" indent="0">
              <a:buFontTx/>
              <a:buNone/>
              <a:defRPr sz="440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sv-SE"/>
              <a:t>Tack!</a:t>
            </a:r>
          </a:p>
        </p:txBody>
      </p:sp>
    </p:spTree>
    <p:extLst>
      <p:ext uri="{BB962C8B-B14F-4D97-AF65-F5344CB8AC3E}">
        <p14:creationId xmlns:p14="http://schemas.microsoft.com/office/powerpoint/2010/main" val="3062210661"/>
      </p:ext>
    </p:extLst>
  </p:cSld>
  <p:clrMapOvr>
    <a:masterClrMapping/>
  </p:clrMapOvr>
  <p:extLst>
    <p:ext uri="{DCECCB84-F9BA-43D5-87BE-67443E8EF086}">
      <p15:sldGuideLst xmlns:p15="http://schemas.microsoft.com/office/powerpoint/2012/main">
        <p15:guide id="1" pos="3840" userDrawn="1">
          <p15:clr>
            <a:srgbClr val="FBAE40"/>
          </p15:clr>
        </p15:guide>
        <p15:guide id="2" pos="71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vslutning orange">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C68491FC-DF15-3B48-9B71-1E739167D4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Platshållare för text 2">
            <a:extLst>
              <a:ext uri="{FF2B5EF4-FFF2-40B4-BE49-F238E27FC236}">
                <a16:creationId xmlns:a16="http://schemas.microsoft.com/office/drawing/2014/main" id="{3E622DA1-2B31-3743-A3D9-7319E656E2DD}"/>
              </a:ext>
            </a:extLst>
          </p:cNvPr>
          <p:cNvSpPr>
            <a:spLocks noGrp="1"/>
          </p:cNvSpPr>
          <p:nvPr>
            <p:ph type="body" sz="quarter" idx="14" hasCustomPrompt="1"/>
          </p:nvPr>
        </p:nvSpPr>
        <p:spPr>
          <a:xfrm>
            <a:off x="1050149" y="5525320"/>
            <a:ext cx="1733483" cy="711992"/>
          </a:xfrm>
          <a:prstGeom prst="rect">
            <a:avLst/>
          </a:prstGeom>
        </p:spPr>
        <p:txBody>
          <a:bodyPr/>
          <a:lstStyle>
            <a:lvl1pPr marL="0" indent="0">
              <a:buFontTx/>
              <a:buNone/>
              <a:defRPr sz="120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sv-SE"/>
              <a:t>Kontakt</a:t>
            </a:r>
          </a:p>
          <a:p>
            <a:pPr lvl="0"/>
            <a:r>
              <a:rPr lang="sv-SE"/>
              <a:t>Efternamn</a:t>
            </a:r>
          </a:p>
          <a:p>
            <a:pPr lvl="0"/>
            <a:r>
              <a:rPr lang="sv-SE"/>
              <a:t>Förvaltning</a:t>
            </a:r>
          </a:p>
        </p:txBody>
      </p:sp>
      <p:sp>
        <p:nvSpPr>
          <p:cNvPr id="8" name="Platshållare för text 2">
            <a:extLst>
              <a:ext uri="{FF2B5EF4-FFF2-40B4-BE49-F238E27FC236}">
                <a16:creationId xmlns:a16="http://schemas.microsoft.com/office/drawing/2014/main" id="{621D3452-D12A-E04C-AB45-6DE6EF3DC439}"/>
              </a:ext>
            </a:extLst>
          </p:cNvPr>
          <p:cNvSpPr>
            <a:spLocks noGrp="1"/>
          </p:cNvSpPr>
          <p:nvPr>
            <p:ph type="body" sz="quarter" idx="15" hasCustomPrompt="1"/>
          </p:nvPr>
        </p:nvSpPr>
        <p:spPr>
          <a:xfrm>
            <a:off x="1050149" y="764704"/>
            <a:ext cx="1949507" cy="864096"/>
          </a:xfrm>
          <a:prstGeom prst="rect">
            <a:avLst/>
          </a:prstGeom>
        </p:spPr>
        <p:txBody>
          <a:bodyPr/>
          <a:lstStyle>
            <a:lvl1pPr marL="0" indent="0">
              <a:buFontTx/>
              <a:buNone/>
              <a:defRPr sz="440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sv-SE"/>
              <a:t>Tack!</a:t>
            </a:r>
          </a:p>
        </p:txBody>
      </p:sp>
    </p:spTree>
    <p:extLst>
      <p:ext uri="{BB962C8B-B14F-4D97-AF65-F5344CB8AC3E}">
        <p14:creationId xmlns:p14="http://schemas.microsoft.com/office/powerpoint/2010/main" val="120245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 grafisk orange">
    <p:spTree>
      <p:nvGrpSpPr>
        <p:cNvPr id="1" name=""/>
        <p:cNvGrpSpPr/>
        <p:nvPr/>
      </p:nvGrpSpPr>
      <p:grpSpPr>
        <a:xfrm>
          <a:off x="0" y="0"/>
          <a:ext cx="0" cy="0"/>
          <a:chOff x="0" y="0"/>
          <a:chExt cx="0" cy="0"/>
        </a:xfrm>
      </p:grpSpPr>
      <p:sp>
        <p:nvSpPr>
          <p:cNvPr id="18" name="Platshållare för text 22">
            <a:extLst>
              <a:ext uri="{FF2B5EF4-FFF2-40B4-BE49-F238E27FC236}">
                <a16:creationId xmlns:a16="http://schemas.microsoft.com/office/drawing/2014/main" id="{4C70EEE3-75CA-3A41-9DEF-B5BCE10713A4}"/>
              </a:ext>
            </a:extLst>
          </p:cNvPr>
          <p:cNvSpPr>
            <a:spLocks noGrp="1"/>
          </p:cNvSpPr>
          <p:nvPr>
            <p:ph type="body" sz="quarter" idx="10" hasCustomPrompt="1"/>
          </p:nvPr>
        </p:nvSpPr>
        <p:spPr>
          <a:xfrm>
            <a:off x="697771" y="1052736"/>
            <a:ext cx="5760714" cy="1186278"/>
          </a:xfrm>
          <a:prstGeom prst="rect">
            <a:avLst/>
          </a:prstGeom>
        </p:spPr>
        <p:txBody>
          <a:bodyPr lIns="0"/>
          <a:lstStyle>
            <a:lvl1pPr marL="0" indent="0" algn="l">
              <a:lnSpc>
                <a:spcPct val="100000"/>
              </a:lnSpc>
              <a:buFontTx/>
              <a:buNone/>
              <a:defRPr sz="2800" spc="100" baseline="0">
                <a:solidFill>
                  <a:schemeClr val="bg1"/>
                </a:solidFill>
                <a:latin typeface="Helvetica LT Std" pitchFamily="2" charset="0"/>
              </a:defRPr>
            </a:lvl1pPr>
          </a:lstStyle>
          <a:p>
            <a:pPr fontAlgn="t">
              <a:lnSpc>
                <a:spcPts val="3560"/>
              </a:lnSpc>
            </a:pPr>
            <a:r>
              <a:rPr lang="sv-SE" sz="2800" b="0" kern="0" spc="100" baseline="0">
                <a:solidFill>
                  <a:schemeClr val="bg1"/>
                </a:solidFill>
                <a:latin typeface="Helvetica LT Std" pitchFamily="2" charset="0"/>
              </a:rPr>
              <a:t>TITELRUBRIK</a:t>
            </a:r>
            <a:br>
              <a:rPr lang="sv-SE" sz="2800" b="0" kern="0" spc="100" baseline="0">
                <a:solidFill>
                  <a:schemeClr val="bg1"/>
                </a:solidFill>
                <a:latin typeface="Helvetica LT Std" pitchFamily="2" charset="0"/>
              </a:rPr>
            </a:br>
            <a:r>
              <a:rPr lang="sv-SE" sz="2800" b="0" kern="0" spc="100" baseline="0">
                <a:solidFill>
                  <a:schemeClr val="bg1"/>
                </a:solidFill>
                <a:latin typeface="Helvetica LT Std" pitchFamily="2" charset="0"/>
              </a:rPr>
              <a:t>PRESENTATION</a:t>
            </a:r>
            <a:endParaRPr lang="sv-SE"/>
          </a:p>
        </p:txBody>
      </p:sp>
      <p:sp>
        <p:nvSpPr>
          <p:cNvPr id="19" name="Platshållare för text 27">
            <a:extLst>
              <a:ext uri="{FF2B5EF4-FFF2-40B4-BE49-F238E27FC236}">
                <a16:creationId xmlns:a16="http://schemas.microsoft.com/office/drawing/2014/main" id="{AA016CF0-2F2E-384A-8B62-29209E8EA905}"/>
              </a:ext>
            </a:extLst>
          </p:cNvPr>
          <p:cNvSpPr>
            <a:spLocks noGrp="1"/>
          </p:cNvSpPr>
          <p:nvPr>
            <p:ph type="body" sz="quarter" idx="13" hasCustomPrompt="1"/>
          </p:nvPr>
        </p:nvSpPr>
        <p:spPr>
          <a:xfrm>
            <a:off x="8400256" y="476672"/>
            <a:ext cx="3384550" cy="1366838"/>
          </a:xfrm>
          <a:prstGeom prst="rect">
            <a:avLst/>
          </a:prstGeom>
        </p:spPr>
        <p:txBody>
          <a:bodyPr lIns="0"/>
          <a:lstStyle>
            <a:lvl1pPr marL="0" indent="0" algn="r">
              <a:lnSpc>
                <a:spcPts val="1740"/>
              </a:lnSpc>
              <a:buFontTx/>
              <a:buNone/>
              <a:defRPr sz="1200" spc="100" baseline="0">
                <a:solidFill>
                  <a:schemeClr val="bg1"/>
                </a:solidFill>
              </a:defRPr>
            </a:lvl1pPr>
            <a:lvl2pPr marL="457200" indent="0">
              <a:buFontTx/>
              <a:buNone/>
              <a:defRPr sz="1200" baseline="0"/>
            </a:lvl2pPr>
            <a:lvl3pPr marL="914400" indent="0">
              <a:buFontTx/>
              <a:buNone/>
              <a:defRPr sz="1200" baseline="0"/>
            </a:lvl3pPr>
            <a:lvl4pPr marL="1371600" indent="0">
              <a:buFontTx/>
              <a:buNone/>
              <a:defRPr sz="1200" baseline="0"/>
            </a:lvl4pPr>
            <a:lvl5pPr marL="1828800" indent="0">
              <a:buFontTx/>
              <a:buNone/>
              <a:defRPr sz="1200" baseline="0"/>
            </a:lvl5pPr>
          </a:lstStyle>
          <a:p>
            <a:pPr lvl="0"/>
            <a:r>
              <a:rPr lang="sv-SE"/>
              <a:t>LULEÅ KOMMUN</a:t>
            </a:r>
          </a:p>
        </p:txBody>
      </p:sp>
      <p:sp>
        <p:nvSpPr>
          <p:cNvPr id="20" name="Platshållare för text 27">
            <a:extLst>
              <a:ext uri="{FF2B5EF4-FFF2-40B4-BE49-F238E27FC236}">
                <a16:creationId xmlns:a16="http://schemas.microsoft.com/office/drawing/2014/main" id="{4CB887C8-5A86-784F-B121-E98789AE4C45}"/>
              </a:ext>
            </a:extLst>
          </p:cNvPr>
          <p:cNvSpPr>
            <a:spLocks noGrp="1"/>
          </p:cNvSpPr>
          <p:nvPr>
            <p:ph type="body" sz="quarter" idx="12" hasCustomPrompt="1"/>
          </p:nvPr>
        </p:nvSpPr>
        <p:spPr>
          <a:xfrm>
            <a:off x="697771" y="2167005"/>
            <a:ext cx="3384550" cy="1366838"/>
          </a:xfrm>
          <a:prstGeom prst="rect">
            <a:avLst/>
          </a:prstGeom>
        </p:spPr>
        <p:txBody>
          <a:bodyPr lIns="0"/>
          <a:lstStyle>
            <a:lvl1pPr marL="0" indent="0">
              <a:lnSpc>
                <a:spcPts val="1740"/>
              </a:lnSpc>
              <a:buFontTx/>
              <a:buNone/>
              <a:defRPr sz="1200" baseline="0">
                <a:solidFill>
                  <a:schemeClr val="bg1"/>
                </a:solidFill>
              </a:defRPr>
            </a:lvl1pPr>
            <a:lvl2pPr marL="457200" indent="0">
              <a:buFontTx/>
              <a:buNone/>
              <a:defRPr sz="1200" baseline="0"/>
            </a:lvl2pPr>
            <a:lvl3pPr marL="914400" indent="0">
              <a:buFontTx/>
              <a:buNone/>
              <a:defRPr sz="1200" baseline="0"/>
            </a:lvl3pPr>
            <a:lvl4pPr marL="1371600" indent="0">
              <a:buFontTx/>
              <a:buNone/>
              <a:defRPr sz="1200" baseline="0"/>
            </a:lvl4pPr>
            <a:lvl5pPr marL="1828800" indent="0">
              <a:buFontTx/>
              <a:buNone/>
              <a:defRPr sz="1200" baseline="0"/>
            </a:lvl5pPr>
          </a:lstStyle>
          <a:p>
            <a:pPr lvl="0"/>
            <a:r>
              <a:rPr lang="sv-SE"/>
              <a:t>Namn Efternamn, titel, plats</a:t>
            </a:r>
            <a:br>
              <a:rPr lang="sv-SE"/>
            </a:br>
            <a:r>
              <a:rPr lang="sv-SE"/>
              <a:t>2022-01-01</a:t>
            </a:r>
          </a:p>
        </p:txBody>
      </p:sp>
      <p:pic>
        <p:nvPicPr>
          <p:cNvPr id="3" name="Bildobjekt 2">
            <a:extLst>
              <a:ext uri="{FF2B5EF4-FFF2-40B4-BE49-F238E27FC236}">
                <a16:creationId xmlns:a16="http://schemas.microsoft.com/office/drawing/2014/main" id="{D19B576A-B47F-3F4E-9736-E2CDC4D533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464437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vslutning vit">
    <p:spTree>
      <p:nvGrpSpPr>
        <p:cNvPr id="1" name=""/>
        <p:cNvGrpSpPr/>
        <p:nvPr/>
      </p:nvGrpSpPr>
      <p:grpSpPr>
        <a:xfrm>
          <a:off x="0" y="0"/>
          <a:ext cx="0" cy="0"/>
          <a:chOff x="0" y="0"/>
          <a:chExt cx="0" cy="0"/>
        </a:xfrm>
      </p:grpSpPr>
      <p:sp>
        <p:nvSpPr>
          <p:cNvPr id="5" name="Platshållare för text 2">
            <a:extLst>
              <a:ext uri="{FF2B5EF4-FFF2-40B4-BE49-F238E27FC236}">
                <a16:creationId xmlns:a16="http://schemas.microsoft.com/office/drawing/2014/main" id="{6DD780DC-E6A1-8C42-8896-8F83ABC9EF42}"/>
              </a:ext>
            </a:extLst>
          </p:cNvPr>
          <p:cNvSpPr>
            <a:spLocks noGrp="1"/>
          </p:cNvSpPr>
          <p:nvPr>
            <p:ph type="body" sz="quarter" idx="14" hasCustomPrompt="1"/>
          </p:nvPr>
        </p:nvSpPr>
        <p:spPr>
          <a:xfrm>
            <a:off x="1050149" y="5525320"/>
            <a:ext cx="1733483" cy="711992"/>
          </a:xfrm>
          <a:prstGeom prst="rect">
            <a:avLst/>
          </a:prstGeom>
        </p:spPr>
        <p:txBody>
          <a:bodyPr/>
          <a:lstStyle>
            <a:lvl1pPr marL="0" indent="0">
              <a:buFontTx/>
              <a:buNone/>
              <a:defRPr sz="1200" baseline="0">
                <a:solidFill>
                  <a:schemeClr val="bg2">
                    <a:lumMod val="50000"/>
                  </a:schemeClr>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sv-SE"/>
              <a:t>Kontakt</a:t>
            </a:r>
          </a:p>
          <a:p>
            <a:pPr lvl="0"/>
            <a:r>
              <a:rPr lang="sv-SE"/>
              <a:t>Efternamn</a:t>
            </a:r>
          </a:p>
          <a:p>
            <a:pPr lvl="0"/>
            <a:r>
              <a:rPr lang="sv-SE"/>
              <a:t>Förvaltning</a:t>
            </a:r>
          </a:p>
        </p:txBody>
      </p:sp>
      <p:sp>
        <p:nvSpPr>
          <p:cNvPr id="9" name="Platshållare för text 2">
            <a:extLst>
              <a:ext uri="{FF2B5EF4-FFF2-40B4-BE49-F238E27FC236}">
                <a16:creationId xmlns:a16="http://schemas.microsoft.com/office/drawing/2014/main" id="{5F6E419D-F82B-D945-8312-0CF4A2FEE1BB}"/>
              </a:ext>
            </a:extLst>
          </p:cNvPr>
          <p:cNvSpPr>
            <a:spLocks noGrp="1"/>
          </p:cNvSpPr>
          <p:nvPr>
            <p:ph type="body" sz="quarter" idx="15" hasCustomPrompt="1"/>
          </p:nvPr>
        </p:nvSpPr>
        <p:spPr>
          <a:xfrm>
            <a:off x="1050149" y="764704"/>
            <a:ext cx="1949507" cy="864096"/>
          </a:xfrm>
          <a:prstGeom prst="rect">
            <a:avLst/>
          </a:prstGeom>
        </p:spPr>
        <p:txBody>
          <a:bodyPr/>
          <a:lstStyle>
            <a:lvl1pPr marL="0" indent="0">
              <a:buFontTx/>
              <a:buNone/>
              <a:defRPr sz="4400" baseline="0">
                <a:solidFill>
                  <a:schemeClr val="accent3"/>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sv-SE"/>
              <a:t>Tack!</a:t>
            </a:r>
          </a:p>
        </p:txBody>
      </p:sp>
      <p:pic>
        <p:nvPicPr>
          <p:cNvPr id="3" name="Bildobjekt 2">
            <a:extLst>
              <a:ext uri="{FF2B5EF4-FFF2-40B4-BE49-F238E27FC236}">
                <a16:creationId xmlns:a16="http://schemas.microsoft.com/office/drawing/2014/main" id="{96E24251-74F9-2640-B7CB-56F6125057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0451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kommen agenda mönster blå">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05232EDC-CF14-F343-BAEA-6E9E6ED6E2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2" name="Platshållare för text 30">
            <a:extLst>
              <a:ext uri="{FF2B5EF4-FFF2-40B4-BE49-F238E27FC236}">
                <a16:creationId xmlns:a16="http://schemas.microsoft.com/office/drawing/2014/main" id="{78A48A62-8B9E-7A44-8DD2-A363DE6F228A}"/>
              </a:ext>
            </a:extLst>
          </p:cNvPr>
          <p:cNvSpPr>
            <a:spLocks noGrp="1"/>
          </p:cNvSpPr>
          <p:nvPr>
            <p:ph type="body" sz="quarter" idx="11" hasCustomPrompt="1"/>
          </p:nvPr>
        </p:nvSpPr>
        <p:spPr>
          <a:xfrm>
            <a:off x="1066096" y="4293096"/>
            <a:ext cx="5761037" cy="1584325"/>
          </a:xfrm>
          <a:prstGeom prst="rect">
            <a:avLst/>
          </a:prstGeom>
        </p:spPr>
        <p:txBody>
          <a:bodyPr/>
          <a:lstStyle>
            <a:lvl1pPr marL="0" indent="0">
              <a:buFontTx/>
              <a:buNone/>
              <a:defRPr sz="2600" baseline="0">
                <a:solidFill>
                  <a:schemeClr val="bg1"/>
                </a:solidFill>
              </a:defRPr>
            </a:lvl1pPr>
            <a:lvl2pPr marL="457200" indent="0">
              <a:buFontTx/>
              <a:buNone/>
              <a:defRPr sz="2600" baseline="0">
                <a:solidFill>
                  <a:schemeClr val="bg1"/>
                </a:solidFill>
              </a:defRPr>
            </a:lvl2pPr>
            <a:lvl3pPr marL="914400" indent="0">
              <a:buFontTx/>
              <a:buNone/>
              <a:defRPr sz="2600" baseline="0">
                <a:solidFill>
                  <a:schemeClr val="bg1"/>
                </a:solidFill>
              </a:defRPr>
            </a:lvl3pPr>
            <a:lvl4pPr marL="1371600" indent="0">
              <a:buFontTx/>
              <a:buNone/>
              <a:defRPr sz="2600" baseline="0">
                <a:solidFill>
                  <a:schemeClr val="bg1"/>
                </a:solidFill>
              </a:defRPr>
            </a:lvl4pPr>
            <a:lvl5pPr marL="1828800" indent="0">
              <a:buFontTx/>
              <a:buNone/>
              <a:defRPr sz="2600" baseline="0">
                <a:solidFill>
                  <a:schemeClr val="bg1"/>
                </a:solidFill>
              </a:defRPr>
            </a:lvl5pPr>
          </a:lstStyle>
          <a:p>
            <a:pPr lvl="0"/>
            <a:r>
              <a:rPr lang="sv-SE"/>
              <a:t>Platshållare för ämne eller program</a:t>
            </a:r>
          </a:p>
        </p:txBody>
      </p:sp>
      <p:sp>
        <p:nvSpPr>
          <p:cNvPr id="29" name="Platshållare för text 28">
            <a:extLst>
              <a:ext uri="{FF2B5EF4-FFF2-40B4-BE49-F238E27FC236}">
                <a16:creationId xmlns:a16="http://schemas.microsoft.com/office/drawing/2014/main" id="{FFC6F8E0-3FED-4C4C-A1C0-4C87A9EEF8C5}"/>
              </a:ext>
            </a:extLst>
          </p:cNvPr>
          <p:cNvSpPr>
            <a:spLocks noGrp="1"/>
          </p:cNvSpPr>
          <p:nvPr>
            <p:ph type="body" sz="quarter" idx="10" hasCustomPrompt="1"/>
          </p:nvPr>
        </p:nvSpPr>
        <p:spPr>
          <a:xfrm>
            <a:off x="1066096" y="1844825"/>
            <a:ext cx="7550184" cy="2232248"/>
          </a:xfrm>
          <a:prstGeom prst="rect">
            <a:avLst/>
          </a:prstGeom>
        </p:spPr>
        <p:txBody>
          <a:bodyPr/>
          <a:lstStyle>
            <a:lvl1pPr marL="0" indent="0">
              <a:lnSpc>
                <a:spcPts val="8060"/>
              </a:lnSpc>
              <a:spcBef>
                <a:spcPts val="0"/>
              </a:spcBef>
              <a:buFontTx/>
              <a:buNone/>
              <a:defRPr sz="7800" b="1" i="0" baseline="0">
                <a:solidFill>
                  <a:schemeClr val="bg1"/>
                </a:solidFill>
              </a:defRPr>
            </a:lvl1pPr>
          </a:lstStyle>
          <a:p>
            <a:pPr lvl="0"/>
            <a:r>
              <a:rPr lang="sv-SE"/>
              <a:t>Välkommen</a:t>
            </a:r>
            <a:br>
              <a:rPr lang="sv-SE"/>
            </a:br>
            <a:r>
              <a:rPr lang="sv-SE"/>
              <a:t>Agenda</a:t>
            </a:r>
          </a:p>
        </p:txBody>
      </p:sp>
    </p:spTree>
    <p:extLst>
      <p:ext uri="{BB962C8B-B14F-4D97-AF65-F5344CB8AC3E}">
        <p14:creationId xmlns:p14="http://schemas.microsoft.com/office/powerpoint/2010/main" val="7354728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10" userDrawn="1">
          <p15:clr>
            <a:srgbClr val="FBAE40"/>
          </p15:clr>
        </p15:guide>
        <p15:guide id="3"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kommen agenda mönster orange">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9CF5FB9-B376-614E-BD3A-1111118CC6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Platshållare för text 28">
            <a:extLst>
              <a:ext uri="{FF2B5EF4-FFF2-40B4-BE49-F238E27FC236}">
                <a16:creationId xmlns:a16="http://schemas.microsoft.com/office/drawing/2014/main" id="{054A8954-F4E1-6F4D-8EB3-5580668DD628}"/>
              </a:ext>
            </a:extLst>
          </p:cNvPr>
          <p:cNvSpPr>
            <a:spLocks noGrp="1"/>
          </p:cNvSpPr>
          <p:nvPr>
            <p:ph type="body" sz="quarter" idx="10" hasCustomPrompt="1"/>
          </p:nvPr>
        </p:nvSpPr>
        <p:spPr>
          <a:xfrm>
            <a:off x="1066096" y="1844825"/>
            <a:ext cx="7550184" cy="2232248"/>
          </a:xfrm>
          <a:prstGeom prst="rect">
            <a:avLst/>
          </a:prstGeom>
        </p:spPr>
        <p:txBody>
          <a:bodyPr/>
          <a:lstStyle>
            <a:lvl1pPr marL="0" indent="0">
              <a:lnSpc>
                <a:spcPts val="8060"/>
              </a:lnSpc>
              <a:spcBef>
                <a:spcPts val="0"/>
              </a:spcBef>
              <a:buFontTx/>
              <a:buNone/>
              <a:defRPr sz="7800" b="1" i="0" baseline="0">
                <a:solidFill>
                  <a:schemeClr val="accent1"/>
                </a:solidFill>
                <a:latin typeface="Helvetica LT Std" pitchFamily="2" charset="0"/>
              </a:defRPr>
            </a:lvl1pPr>
          </a:lstStyle>
          <a:p>
            <a:pPr lvl="0"/>
            <a:r>
              <a:rPr lang="sv-SE"/>
              <a:t>Välkommen</a:t>
            </a:r>
            <a:br>
              <a:rPr lang="sv-SE"/>
            </a:br>
            <a:r>
              <a:rPr lang="sv-SE"/>
              <a:t>Agenda</a:t>
            </a:r>
          </a:p>
        </p:txBody>
      </p:sp>
      <p:sp>
        <p:nvSpPr>
          <p:cNvPr id="10" name="Platshållare för text 30">
            <a:extLst>
              <a:ext uri="{FF2B5EF4-FFF2-40B4-BE49-F238E27FC236}">
                <a16:creationId xmlns:a16="http://schemas.microsoft.com/office/drawing/2014/main" id="{7ABFE80F-BEE6-7E49-BDE7-B90193484472}"/>
              </a:ext>
            </a:extLst>
          </p:cNvPr>
          <p:cNvSpPr>
            <a:spLocks noGrp="1"/>
          </p:cNvSpPr>
          <p:nvPr>
            <p:ph type="body" sz="quarter" idx="11" hasCustomPrompt="1"/>
          </p:nvPr>
        </p:nvSpPr>
        <p:spPr>
          <a:xfrm>
            <a:off x="1066096" y="4293096"/>
            <a:ext cx="5761037" cy="1584325"/>
          </a:xfrm>
          <a:prstGeom prst="rect">
            <a:avLst/>
          </a:prstGeom>
        </p:spPr>
        <p:txBody>
          <a:bodyPr/>
          <a:lstStyle>
            <a:lvl1pPr marL="0" indent="0">
              <a:buFontTx/>
              <a:buNone/>
              <a:defRPr sz="2600" baseline="0">
                <a:solidFill>
                  <a:schemeClr val="tx1"/>
                </a:solidFill>
              </a:defRPr>
            </a:lvl1pPr>
            <a:lvl2pPr marL="457200" indent="0">
              <a:buFontTx/>
              <a:buNone/>
              <a:defRPr sz="2600" baseline="0">
                <a:solidFill>
                  <a:schemeClr val="bg1"/>
                </a:solidFill>
              </a:defRPr>
            </a:lvl2pPr>
            <a:lvl3pPr marL="914400" indent="0">
              <a:buFontTx/>
              <a:buNone/>
              <a:defRPr sz="2600" baseline="0">
                <a:solidFill>
                  <a:schemeClr val="bg1"/>
                </a:solidFill>
              </a:defRPr>
            </a:lvl3pPr>
            <a:lvl4pPr marL="1371600" indent="0">
              <a:buFontTx/>
              <a:buNone/>
              <a:defRPr sz="2600" baseline="0">
                <a:solidFill>
                  <a:schemeClr val="bg1"/>
                </a:solidFill>
              </a:defRPr>
            </a:lvl4pPr>
            <a:lvl5pPr marL="1828800" indent="0">
              <a:buFontTx/>
              <a:buNone/>
              <a:defRPr sz="2600" baseline="0">
                <a:solidFill>
                  <a:schemeClr val="bg1"/>
                </a:solidFill>
              </a:defRPr>
            </a:lvl5pPr>
          </a:lstStyle>
          <a:p>
            <a:pPr lvl="0"/>
            <a:r>
              <a:rPr lang="sv-SE"/>
              <a:t>Platshållare för ämne eller program</a:t>
            </a:r>
          </a:p>
        </p:txBody>
      </p:sp>
    </p:spTree>
    <p:extLst>
      <p:ext uri="{BB962C8B-B14F-4D97-AF65-F5344CB8AC3E}">
        <p14:creationId xmlns:p14="http://schemas.microsoft.com/office/powerpoint/2010/main" val="3877407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kommen agenda mönsterdel blå">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69B93AA-7DB7-114B-B401-DB50F07456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ubrik 1">
            <a:extLst>
              <a:ext uri="{FF2B5EF4-FFF2-40B4-BE49-F238E27FC236}">
                <a16:creationId xmlns:a16="http://schemas.microsoft.com/office/drawing/2014/main" id="{0923E159-0813-004F-8EC3-5D946AE68989}"/>
              </a:ext>
            </a:extLst>
          </p:cNvPr>
          <p:cNvSpPr txBox="1">
            <a:spLocks/>
          </p:cNvSpPr>
          <p:nvPr userDrawn="1"/>
        </p:nvSpPr>
        <p:spPr bwMode="auto">
          <a:xfrm>
            <a:off x="1045067" y="5229200"/>
            <a:ext cx="6264696"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0"/>
              </a:spcBef>
              <a:spcAft>
                <a:spcPct val="0"/>
              </a:spcAft>
              <a:buFontTx/>
              <a:buNone/>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Helvetica LT Std" pitchFamily="34" charset="0"/>
              </a:defRPr>
            </a:lvl2pPr>
            <a:lvl3pPr algn="ctr" rtl="0" eaLnBrk="1" fontAlgn="base" hangingPunct="1">
              <a:spcBef>
                <a:spcPct val="0"/>
              </a:spcBef>
              <a:spcAft>
                <a:spcPct val="0"/>
              </a:spcAft>
              <a:defRPr sz="4400">
                <a:solidFill>
                  <a:schemeClr val="tx2"/>
                </a:solidFill>
                <a:latin typeface="Helvetica LT Std" pitchFamily="34" charset="0"/>
              </a:defRPr>
            </a:lvl3pPr>
            <a:lvl4pPr algn="ctr" rtl="0" eaLnBrk="1" fontAlgn="base" hangingPunct="1">
              <a:spcBef>
                <a:spcPct val="0"/>
              </a:spcBef>
              <a:spcAft>
                <a:spcPct val="0"/>
              </a:spcAft>
              <a:defRPr sz="4400">
                <a:solidFill>
                  <a:schemeClr val="tx2"/>
                </a:solidFill>
                <a:latin typeface="Helvetica LT Std" pitchFamily="34" charset="0"/>
              </a:defRPr>
            </a:lvl4pPr>
            <a:lvl5pPr algn="ctr" rtl="0" eaLnBrk="1" fontAlgn="base" hangingPunct="1">
              <a:spcBef>
                <a:spcPct val="0"/>
              </a:spcBef>
              <a:spcAft>
                <a:spcPct val="0"/>
              </a:spcAft>
              <a:defRPr sz="4400">
                <a:solidFill>
                  <a:schemeClr val="tx2"/>
                </a:solidFill>
                <a:latin typeface="Helvetica LT Std" pitchFamily="34" charset="0"/>
              </a:defRPr>
            </a:lvl5pPr>
            <a:lvl6pPr marL="457200" algn="ctr" rtl="0" eaLnBrk="1" fontAlgn="base" hangingPunct="1">
              <a:spcBef>
                <a:spcPct val="0"/>
              </a:spcBef>
              <a:spcAft>
                <a:spcPct val="0"/>
              </a:spcAft>
              <a:defRPr sz="4400">
                <a:solidFill>
                  <a:schemeClr val="tx2"/>
                </a:solidFill>
                <a:latin typeface="Helvetica LT Std" pitchFamily="34" charset="0"/>
              </a:defRPr>
            </a:lvl6pPr>
            <a:lvl7pPr marL="914400" algn="ctr" rtl="0" eaLnBrk="1" fontAlgn="base" hangingPunct="1">
              <a:spcBef>
                <a:spcPct val="0"/>
              </a:spcBef>
              <a:spcAft>
                <a:spcPct val="0"/>
              </a:spcAft>
              <a:defRPr sz="4400">
                <a:solidFill>
                  <a:schemeClr val="tx2"/>
                </a:solidFill>
                <a:latin typeface="Helvetica LT Std" pitchFamily="34" charset="0"/>
              </a:defRPr>
            </a:lvl7pPr>
            <a:lvl8pPr marL="1371600" algn="ctr" rtl="0" eaLnBrk="1" fontAlgn="base" hangingPunct="1">
              <a:spcBef>
                <a:spcPct val="0"/>
              </a:spcBef>
              <a:spcAft>
                <a:spcPct val="0"/>
              </a:spcAft>
              <a:defRPr sz="4400">
                <a:solidFill>
                  <a:schemeClr val="tx2"/>
                </a:solidFill>
                <a:latin typeface="Helvetica LT Std" pitchFamily="34" charset="0"/>
              </a:defRPr>
            </a:lvl8pPr>
            <a:lvl9pPr marL="1828800" algn="ctr" rtl="0" eaLnBrk="1" fontAlgn="base" hangingPunct="1">
              <a:spcBef>
                <a:spcPct val="0"/>
              </a:spcBef>
              <a:spcAft>
                <a:spcPct val="0"/>
              </a:spcAft>
              <a:defRPr sz="4400">
                <a:solidFill>
                  <a:schemeClr val="tx2"/>
                </a:solidFill>
                <a:latin typeface="Helvetica LT Std" pitchFamily="34" charset="0"/>
              </a:defRPr>
            </a:lvl9pPr>
          </a:lstStyle>
          <a:p>
            <a:pPr>
              <a:lnSpc>
                <a:spcPts val="1880"/>
              </a:lnSpc>
            </a:pPr>
            <a:r>
              <a:rPr lang="sv-SE" sz="1200" b="0" kern="0" baseline="0">
                <a:solidFill>
                  <a:schemeClr val="bg1"/>
                </a:solidFill>
                <a:latin typeface="Helvetica LT Std" pitchFamily="2" charset="0"/>
              </a:rPr>
              <a:t>Kontakt</a:t>
            </a:r>
            <a:br>
              <a:rPr lang="sv-SE" sz="1200" b="0" kern="0" baseline="0">
                <a:solidFill>
                  <a:schemeClr val="bg1"/>
                </a:solidFill>
                <a:latin typeface="Helvetica LT Std" pitchFamily="2" charset="0"/>
              </a:rPr>
            </a:br>
            <a:r>
              <a:rPr lang="sv-SE" sz="1200" b="0" kern="0" baseline="0">
                <a:solidFill>
                  <a:schemeClr val="bg1"/>
                </a:solidFill>
                <a:latin typeface="Helvetica LT Std" pitchFamily="2" charset="0"/>
              </a:rPr>
              <a:t>Namn Efternamn, titel </a:t>
            </a:r>
          </a:p>
          <a:p>
            <a:pPr>
              <a:lnSpc>
                <a:spcPts val="1880"/>
              </a:lnSpc>
            </a:pPr>
            <a:r>
              <a:rPr lang="sv-SE" sz="1200" b="0" kern="0" baseline="0">
                <a:solidFill>
                  <a:schemeClr val="bg1"/>
                </a:solidFill>
                <a:latin typeface="Helvetica LT Std" pitchFamily="2" charset="0"/>
              </a:rPr>
              <a:t>Förvaltning</a:t>
            </a:r>
          </a:p>
        </p:txBody>
      </p:sp>
      <p:sp>
        <p:nvSpPr>
          <p:cNvPr id="7" name="Platshållare för text 28">
            <a:extLst>
              <a:ext uri="{FF2B5EF4-FFF2-40B4-BE49-F238E27FC236}">
                <a16:creationId xmlns:a16="http://schemas.microsoft.com/office/drawing/2014/main" id="{020B72A5-802E-2A40-9DDF-AAE76D2A4F63}"/>
              </a:ext>
            </a:extLst>
          </p:cNvPr>
          <p:cNvSpPr>
            <a:spLocks noGrp="1"/>
          </p:cNvSpPr>
          <p:nvPr>
            <p:ph type="body" sz="quarter" idx="10" hasCustomPrompt="1"/>
          </p:nvPr>
        </p:nvSpPr>
        <p:spPr>
          <a:xfrm>
            <a:off x="1066096" y="1844825"/>
            <a:ext cx="7550184" cy="2232248"/>
          </a:xfrm>
          <a:prstGeom prst="rect">
            <a:avLst/>
          </a:prstGeom>
        </p:spPr>
        <p:txBody>
          <a:bodyPr/>
          <a:lstStyle>
            <a:lvl1pPr marL="0" indent="0">
              <a:lnSpc>
                <a:spcPts val="8060"/>
              </a:lnSpc>
              <a:spcBef>
                <a:spcPts val="0"/>
              </a:spcBef>
              <a:buFontTx/>
              <a:buNone/>
              <a:defRPr sz="7800" b="1" i="0" baseline="0">
                <a:solidFill>
                  <a:schemeClr val="accent1"/>
                </a:solidFill>
              </a:defRPr>
            </a:lvl1pPr>
          </a:lstStyle>
          <a:p>
            <a:pPr lvl="0"/>
            <a:r>
              <a:rPr lang="sv-SE"/>
              <a:t>Välkommen</a:t>
            </a:r>
            <a:br>
              <a:rPr lang="sv-SE"/>
            </a:br>
            <a:r>
              <a:rPr lang="sv-SE"/>
              <a:t>Agenda</a:t>
            </a:r>
          </a:p>
        </p:txBody>
      </p:sp>
      <p:sp>
        <p:nvSpPr>
          <p:cNvPr id="9" name="Platshållare för text 30">
            <a:extLst>
              <a:ext uri="{FF2B5EF4-FFF2-40B4-BE49-F238E27FC236}">
                <a16:creationId xmlns:a16="http://schemas.microsoft.com/office/drawing/2014/main" id="{A01D04E6-09BC-DB43-8F43-6F001968E93B}"/>
              </a:ext>
            </a:extLst>
          </p:cNvPr>
          <p:cNvSpPr>
            <a:spLocks noGrp="1"/>
          </p:cNvSpPr>
          <p:nvPr>
            <p:ph type="body" sz="quarter" idx="11" hasCustomPrompt="1"/>
          </p:nvPr>
        </p:nvSpPr>
        <p:spPr>
          <a:xfrm>
            <a:off x="1066096" y="4293096"/>
            <a:ext cx="5761037" cy="1584325"/>
          </a:xfrm>
          <a:prstGeom prst="rect">
            <a:avLst/>
          </a:prstGeom>
        </p:spPr>
        <p:txBody>
          <a:bodyPr/>
          <a:lstStyle>
            <a:lvl1pPr marL="0" indent="0">
              <a:buFontTx/>
              <a:buNone/>
              <a:defRPr sz="2600" baseline="0">
                <a:solidFill>
                  <a:schemeClr val="tx1"/>
                </a:solidFill>
              </a:defRPr>
            </a:lvl1pPr>
            <a:lvl2pPr marL="457200" indent="0">
              <a:buFontTx/>
              <a:buNone/>
              <a:defRPr sz="2600" baseline="0">
                <a:solidFill>
                  <a:schemeClr val="bg1"/>
                </a:solidFill>
              </a:defRPr>
            </a:lvl2pPr>
            <a:lvl3pPr marL="914400" indent="0">
              <a:buFontTx/>
              <a:buNone/>
              <a:defRPr sz="2600" baseline="0">
                <a:solidFill>
                  <a:schemeClr val="bg1"/>
                </a:solidFill>
              </a:defRPr>
            </a:lvl3pPr>
            <a:lvl4pPr marL="1371600" indent="0">
              <a:buFontTx/>
              <a:buNone/>
              <a:defRPr sz="2600" baseline="0">
                <a:solidFill>
                  <a:schemeClr val="bg1"/>
                </a:solidFill>
              </a:defRPr>
            </a:lvl4pPr>
            <a:lvl5pPr marL="1828800" indent="0">
              <a:buFontTx/>
              <a:buNone/>
              <a:defRPr sz="2600" baseline="0">
                <a:solidFill>
                  <a:schemeClr val="bg1"/>
                </a:solidFill>
              </a:defRPr>
            </a:lvl5pPr>
          </a:lstStyle>
          <a:p>
            <a:pPr lvl="0"/>
            <a:r>
              <a:rPr lang="sv-SE"/>
              <a:t>Platshållare för ämne eller program</a:t>
            </a:r>
          </a:p>
        </p:txBody>
      </p:sp>
    </p:spTree>
    <p:extLst>
      <p:ext uri="{BB962C8B-B14F-4D97-AF65-F5344CB8AC3E}">
        <p14:creationId xmlns:p14="http://schemas.microsoft.com/office/powerpoint/2010/main" val="2748245656"/>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kommen agenda mönsterdel orange">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260D1132-14B8-A241-95E5-A29682DB8D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 name="Platshållare för text 28">
            <a:extLst>
              <a:ext uri="{FF2B5EF4-FFF2-40B4-BE49-F238E27FC236}">
                <a16:creationId xmlns:a16="http://schemas.microsoft.com/office/drawing/2014/main" id="{FFC6F8E0-3FED-4C4C-A1C0-4C87A9EEF8C5}"/>
              </a:ext>
            </a:extLst>
          </p:cNvPr>
          <p:cNvSpPr>
            <a:spLocks noGrp="1"/>
          </p:cNvSpPr>
          <p:nvPr>
            <p:ph type="body" sz="quarter" idx="10" hasCustomPrompt="1"/>
          </p:nvPr>
        </p:nvSpPr>
        <p:spPr>
          <a:xfrm>
            <a:off x="1066096" y="1844825"/>
            <a:ext cx="7550184" cy="2232248"/>
          </a:xfrm>
          <a:prstGeom prst="rect">
            <a:avLst/>
          </a:prstGeom>
        </p:spPr>
        <p:txBody>
          <a:bodyPr/>
          <a:lstStyle>
            <a:lvl1pPr marL="0" indent="0">
              <a:lnSpc>
                <a:spcPts val="8060"/>
              </a:lnSpc>
              <a:spcBef>
                <a:spcPts val="0"/>
              </a:spcBef>
              <a:buFontTx/>
              <a:buNone/>
              <a:defRPr sz="7800" b="1" i="0" baseline="0">
                <a:solidFill>
                  <a:schemeClr val="accent1"/>
                </a:solidFill>
              </a:defRPr>
            </a:lvl1pPr>
          </a:lstStyle>
          <a:p>
            <a:pPr lvl="0"/>
            <a:r>
              <a:rPr lang="sv-SE"/>
              <a:t>Välkommen</a:t>
            </a:r>
            <a:br>
              <a:rPr lang="sv-SE"/>
            </a:br>
            <a:r>
              <a:rPr lang="sv-SE"/>
              <a:t>Agenda</a:t>
            </a:r>
          </a:p>
        </p:txBody>
      </p:sp>
      <p:sp>
        <p:nvSpPr>
          <p:cNvPr id="9" name="Platshållare för text 30">
            <a:extLst>
              <a:ext uri="{FF2B5EF4-FFF2-40B4-BE49-F238E27FC236}">
                <a16:creationId xmlns:a16="http://schemas.microsoft.com/office/drawing/2014/main" id="{5272E7B3-294D-A04C-8069-7CC5A0DEFF26}"/>
              </a:ext>
            </a:extLst>
          </p:cNvPr>
          <p:cNvSpPr>
            <a:spLocks noGrp="1"/>
          </p:cNvSpPr>
          <p:nvPr>
            <p:ph type="body" sz="quarter" idx="11" hasCustomPrompt="1"/>
          </p:nvPr>
        </p:nvSpPr>
        <p:spPr>
          <a:xfrm>
            <a:off x="1066096" y="4293096"/>
            <a:ext cx="5761037" cy="1584325"/>
          </a:xfrm>
          <a:prstGeom prst="rect">
            <a:avLst/>
          </a:prstGeom>
        </p:spPr>
        <p:txBody>
          <a:bodyPr/>
          <a:lstStyle>
            <a:lvl1pPr marL="0" indent="0">
              <a:buFontTx/>
              <a:buNone/>
              <a:defRPr sz="2600" baseline="0">
                <a:solidFill>
                  <a:schemeClr val="tx1"/>
                </a:solidFill>
              </a:defRPr>
            </a:lvl1pPr>
            <a:lvl2pPr marL="457200" indent="0">
              <a:buFontTx/>
              <a:buNone/>
              <a:defRPr sz="2600" baseline="0">
                <a:solidFill>
                  <a:schemeClr val="bg1"/>
                </a:solidFill>
              </a:defRPr>
            </a:lvl2pPr>
            <a:lvl3pPr marL="914400" indent="0">
              <a:buFontTx/>
              <a:buNone/>
              <a:defRPr sz="2600" baseline="0">
                <a:solidFill>
                  <a:schemeClr val="bg1"/>
                </a:solidFill>
              </a:defRPr>
            </a:lvl3pPr>
            <a:lvl4pPr marL="1371600" indent="0">
              <a:buFontTx/>
              <a:buNone/>
              <a:defRPr sz="2600" baseline="0">
                <a:solidFill>
                  <a:schemeClr val="bg1"/>
                </a:solidFill>
              </a:defRPr>
            </a:lvl4pPr>
            <a:lvl5pPr marL="1828800" indent="0">
              <a:buFontTx/>
              <a:buNone/>
              <a:defRPr sz="2600" baseline="0">
                <a:solidFill>
                  <a:schemeClr val="bg1"/>
                </a:solidFill>
              </a:defRPr>
            </a:lvl5pPr>
          </a:lstStyle>
          <a:p>
            <a:pPr lvl="0"/>
            <a:r>
              <a:rPr lang="sv-SE"/>
              <a:t>Platshållare för ämne eller program</a:t>
            </a:r>
          </a:p>
        </p:txBody>
      </p:sp>
    </p:spTree>
    <p:extLst>
      <p:ext uri="{BB962C8B-B14F-4D97-AF65-F5344CB8AC3E}">
        <p14:creationId xmlns:p14="http://schemas.microsoft.com/office/powerpoint/2010/main" val="28796594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10" userDrawn="1">
          <p15:clr>
            <a:srgbClr val="FBAE40"/>
          </p15:clr>
        </p15:guide>
        <p15:guide id="3"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itat rubrik mönster isblå">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7CCEEA6-EF7A-2340-BF35-520F0E2715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Platshållare för text 28">
            <a:extLst>
              <a:ext uri="{FF2B5EF4-FFF2-40B4-BE49-F238E27FC236}">
                <a16:creationId xmlns:a16="http://schemas.microsoft.com/office/drawing/2014/main" id="{68E3B4F3-6DEB-784E-B5FA-9ACC8A59434E}"/>
              </a:ext>
            </a:extLst>
          </p:cNvPr>
          <p:cNvSpPr>
            <a:spLocks noGrp="1"/>
          </p:cNvSpPr>
          <p:nvPr>
            <p:ph type="body" sz="quarter" idx="10" hasCustomPrompt="1"/>
          </p:nvPr>
        </p:nvSpPr>
        <p:spPr>
          <a:xfrm>
            <a:off x="1066096" y="1844825"/>
            <a:ext cx="7550184" cy="2232248"/>
          </a:xfrm>
          <a:prstGeom prst="rect">
            <a:avLst/>
          </a:prstGeom>
        </p:spPr>
        <p:txBody>
          <a:bodyPr/>
          <a:lstStyle>
            <a:lvl1pPr marL="0" indent="0">
              <a:lnSpc>
                <a:spcPts val="8060"/>
              </a:lnSpc>
              <a:spcBef>
                <a:spcPts val="0"/>
              </a:spcBef>
              <a:buFontTx/>
              <a:buNone/>
              <a:defRPr sz="7800" b="1" i="0" baseline="0">
                <a:solidFill>
                  <a:schemeClr val="accent1"/>
                </a:solidFill>
                <a:latin typeface="Helvetica LT Std" pitchFamily="2" charset="0"/>
              </a:defRPr>
            </a:lvl1pPr>
          </a:lstStyle>
          <a:p>
            <a:pPr lvl="0"/>
            <a:r>
              <a:rPr lang="sv-SE"/>
              <a:t>”Plats för citat</a:t>
            </a:r>
            <a:br>
              <a:rPr lang="sv-SE"/>
            </a:br>
            <a:r>
              <a:rPr lang="sv-SE"/>
              <a:t>eller rubrik”</a:t>
            </a:r>
          </a:p>
        </p:txBody>
      </p:sp>
      <p:sp>
        <p:nvSpPr>
          <p:cNvPr id="12" name="Platshållare för text 30">
            <a:extLst>
              <a:ext uri="{FF2B5EF4-FFF2-40B4-BE49-F238E27FC236}">
                <a16:creationId xmlns:a16="http://schemas.microsoft.com/office/drawing/2014/main" id="{A1880A58-C2CF-304A-9EBE-90787FFF9D6E}"/>
              </a:ext>
            </a:extLst>
          </p:cNvPr>
          <p:cNvSpPr>
            <a:spLocks noGrp="1"/>
          </p:cNvSpPr>
          <p:nvPr>
            <p:ph type="body" sz="quarter" idx="11" hasCustomPrompt="1"/>
          </p:nvPr>
        </p:nvSpPr>
        <p:spPr>
          <a:xfrm>
            <a:off x="1066096" y="4293096"/>
            <a:ext cx="5761037" cy="1584325"/>
          </a:xfrm>
          <a:prstGeom prst="rect">
            <a:avLst/>
          </a:prstGeom>
        </p:spPr>
        <p:txBody>
          <a:bodyPr/>
          <a:lstStyle>
            <a:lvl1pPr marL="0" indent="0">
              <a:buFontTx/>
              <a:buNone/>
              <a:defRPr sz="2600" baseline="0">
                <a:solidFill>
                  <a:schemeClr val="tx1"/>
                </a:solidFill>
              </a:defRPr>
            </a:lvl1pPr>
            <a:lvl2pPr marL="457200" indent="0">
              <a:buFontTx/>
              <a:buNone/>
              <a:defRPr sz="2600" baseline="0">
                <a:solidFill>
                  <a:schemeClr val="bg1"/>
                </a:solidFill>
              </a:defRPr>
            </a:lvl2pPr>
            <a:lvl3pPr marL="914400" indent="0">
              <a:buFontTx/>
              <a:buNone/>
              <a:defRPr sz="2600" baseline="0">
                <a:solidFill>
                  <a:schemeClr val="bg1"/>
                </a:solidFill>
              </a:defRPr>
            </a:lvl3pPr>
            <a:lvl4pPr marL="1371600" indent="0">
              <a:buFontTx/>
              <a:buNone/>
              <a:defRPr sz="2600" baseline="0">
                <a:solidFill>
                  <a:schemeClr val="bg1"/>
                </a:solidFill>
              </a:defRPr>
            </a:lvl4pPr>
            <a:lvl5pPr marL="1828800" indent="0">
              <a:buFontTx/>
              <a:buNone/>
              <a:defRPr sz="2600" baseline="0">
                <a:solidFill>
                  <a:schemeClr val="bg1"/>
                </a:solidFill>
              </a:defRPr>
            </a:lvl5pPr>
          </a:lstStyle>
          <a:p>
            <a:pPr lvl="0"/>
            <a:r>
              <a:rPr lang="sv-SE"/>
              <a:t>Namn eller ämne</a:t>
            </a:r>
          </a:p>
        </p:txBody>
      </p:sp>
    </p:spTree>
    <p:extLst>
      <p:ext uri="{BB962C8B-B14F-4D97-AF65-F5344CB8AC3E}">
        <p14:creationId xmlns:p14="http://schemas.microsoft.com/office/powerpoint/2010/main" val="990976125"/>
      </p:ext>
    </p:extLst>
  </p:cSld>
  <p:clrMapOvr>
    <a:masterClrMapping/>
  </p:clrMapOvr>
  <p:extLst>
    <p:ext uri="{DCECCB84-F9BA-43D5-87BE-67443E8EF086}">
      <p15:sldGuideLst xmlns:p15="http://schemas.microsoft.com/office/powerpoint/2012/main">
        <p15:guide id="1" pos="3840" userDrawn="1">
          <p15:clr>
            <a:srgbClr val="FBAE40"/>
          </p15:clr>
        </p15:guide>
        <p15:guide id="2" pos="71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9" r:id="rId1"/>
    <p:sldLayoutId id="2147483739" r:id="rId2"/>
    <p:sldLayoutId id="2147483692" r:id="rId3"/>
    <p:sldLayoutId id="2147483693" r:id="rId4"/>
    <p:sldLayoutId id="2147483680" r:id="rId5"/>
    <p:sldLayoutId id="2147483704" r:id="rId6"/>
    <p:sldLayoutId id="2147483734" r:id="rId7"/>
    <p:sldLayoutId id="2147483721" r:id="rId8"/>
    <p:sldLayoutId id="2147483728" r:id="rId9"/>
    <p:sldLayoutId id="2147483729" r:id="rId10"/>
    <p:sldLayoutId id="2147483715" r:id="rId11"/>
    <p:sldLayoutId id="2147483669" r:id="rId12"/>
    <p:sldLayoutId id="2147483705" r:id="rId13"/>
    <p:sldLayoutId id="2147483731" r:id="rId14"/>
    <p:sldLayoutId id="2147483733" r:id="rId15"/>
    <p:sldLayoutId id="2147483710" r:id="rId16"/>
    <p:sldLayoutId id="2147483720" r:id="rId17"/>
    <p:sldLayoutId id="2147483716" r:id="rId18"/>
    <p:sldLayoutId id="2147483719" r:id="rId19"/>
    <p:sldLayoutId id="2147483730" r:id="rId20"/>
    <p:sldLayoutId id="2147483732" r:id="rId21"/>
    <p:sldLayoutId id="2147483714" r:id="rId22"/>
    <p:sldLayoutId id="2147483722" r:id="rId23"/>
    <p:sldLayoutId id="2147483706" r:id="rId24"/>
    <p:sldLayoutId id="2147483718" r:id="rId25"/>
    <p:sldLayoutId id="2147483736" r:id="rId26"/>
    <p:sldLayoutId id="2147483735" r:id="rId27"/>
    <p:sldLayoutId id="2147483727" r:id="rId28"/>
    <p:sldLayoutId id="2147483737" r:id="rId29"/>
    <p:sldLayoutId id="2147483711" r:id="rId30"/>
    <p:sldLayoutId id="2147483725" r:id="rId31"/>
    <p:sldLayoutId id="2147483712" r:id="rId32"/>
    <p:sldLayoutId id="2147483726" r:id="rId33"/>
    <p:sldLayoutId id="2147483713" r:id="rId34"/>
    <p:sldLayoutId id="2147483723" r:id="rId35"/>
    <p:sldLayoutId id="2147483717" r:id="rId36"/>
    <p:sldLayoutId id="2147483724" r:id="rId37"/>
    <p:sldLayoutId id="2147483707" r:id="rId38"/>
    <p:sldLayoutId id="2147483708" r:id="rId39"/>
    <p:sldLayoutId id="2147483709" r:id="rId40"/>
  </p:sldLayoutIdLst>
  <p:txStyles>
    <p:titleStyle>
      <a:lvl1pPr marL="0" indent="0" algn="l" rtl="0" eaLnBrk="1" fontAlgn="base" hangingPunct="1">
        <a:spcBef>
          <a:spcPct val="0"/>
        </a:spcBef>
        <a:spcAft>
          <a:spcPct val="0"/>
        </a:spcAft>
        <a:buFontTx/>
        <a:buNone/>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Helvetica LT Std" pitchFamily="34" charset="0"/>
        </a:defRPr>
      </a:lvl2pPr>
      <a:lvl3pPr algn="ctr" rtl="0" eaLnBrk="1" fontAlgn="base" hangingPunct="1">
        <a:spcBef>
          <a:spcPct val="0"/>
        </a:spcBef>
        <a:spcAft>
          <a:spcPct val="0"/>
        </a:spcAft>
        <a:defRPr sz="4400">
          <a:solidFill>
            <a:schemeClr val="tx2"/>
          </a:solidFill>
          <a:latin typeface="Helvetica LT Std" pitchFamily="34" charset="0"/>
        </a:defRPr>
      </a:lvl3pPr>
      <a:lvl4pPr algn="ctr" rtl="0" eaLnBrk="1" fontAlgn="base" hangingPunct="1">
        <a:spcBef>
          <a:spcPct val="0"/>
        </a:spcBef>
        <a:spcAft>
          <a:spcPct val="0"/>
        </a:spcAft>
        <a:defRPr sz="4400">
          <a:solidFill>
            <a:schemeClr val="tx2"/>
          </a:solidFill>
          <a:latin typeface="Helvetica LT Std" pitchFamily="34" charset="0"/>
        </a:defRPr>
      </a:lvl4pPr>
      <a:lvl5pPr algn="ctr" rtl="0" eaLnBrk="1" fontAlgn="base" hangingPunct="1">
        <a:spcBef>
          <a:spcPct val="0"/>
        </a:spcBef>
        <a:spcAft>
          <a:spcPct val="0"/>
        </a:spcAft>
        <a:defRPr sz="4400">
          <a:solidFill>
            <a:schemeClr val="tx2"/>
          </a:solidFill>
          <a:latin typeface="Helvetica LT Std" pitchFamily="34" charset="0"/>
        </a:defRPr>
      </a:lvl5pPr>
      <a:lvl6pPr marL="457200" algn="ctr" rtl="0" eaLnBrk="1" fontAlgn="base" hangingPunct="1">
        <a:spcBef>
          <a:spcPct val="0"/>
        </a:spcBef>
        <a:spcAft>
          <a:spcPct val="0"/>
        </a:spcAft>
        <a:defRPr sz="4400">
          <a:solidFill>
            <a:schemeClr val="tx2"/>
          </a:solidFill>
          <a:latin typeface="Helvetica LT Std" pitchFamily="34" charset="0"/>
        </a:defRPr>
      </a:lvl6pPr>
      <a:lvl7pPr marL="914400" algn="ctr" rtl="0" eaLnBrk="1" fontAlgn="base" hangingPunct="1">
        <a:spcBef>
          <a:spcPct val="0"/>
        </a:spcBef>
        <a:spcAft>
          <a:spcPct val="0"/>
        </a:spcAft>
        <a:defRPr sz="4400">
          <a:solidFill>
            <a:schemeClr val="tx2"/>
          </a:solidFill>
          <a:latin typeface="Helvetica LT Std" pitchFamily="34" charset="0"/>
        </a:defRPr>
      </a:lvl7pPr>
      <a:lvl8pPr marL="1371600" algn="ctr" rtl="0" eaLnBrk="1" fontAlgn="base" hangingPunct="1">
        <a:spcBef>
          <a:spcPct val="0"/>
        </a:spcBef>
        <a:spcAft>
          <a:spcPct val="0"/>
        </a:spcAft>
        <a:defRPr sz="4400">
          <a:solidFill>
            <a:schemeClr val="tx2"/>
          </a:solidFill>
          <a:latin typeface="Helvetica LT Std" pitchFamily="34" charset="0"/>
        </a:defRPr>
      </a:lvl8pPr>
      <a:lvl9pPr marL="1828800" algn="ctr" rtl="0" eaLnBrk="1" fontAlgn="base" hangingPunct="1">
        <a:spcBef>
          <a:spcPct val="0"/>
        </a:spcBef>
        <a:spcAft>
          <a:spcPct val="0"/>
        </a:spcAft>
        <a:defRPr sz="4400">
          <a:solidFill>
            <a:schemeClr val="tx2"/>
          </a:solidFill>
          <a:latin typeface="Helvetica LT Std" pitchFamily="34" charset="0"/>
        </a:defRPr>
      </a:lvl9pPr>
    </p:titleStyle>
    <p:bodyStyle>
      <a:lvl1pPr marL="342900" indent="-342900" algn="l" rtl="0" eaLnBrk="1" fontAlgn="base" hangingPunct="1">
        <a:spcBef>
          <a:spcPct val="20000"/>
        </a:spcBef>
        <a:spcAft>
          <a:spcPct val="0"/>
        </a:spcAft>
        <a:buClrTx/>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3.xml"/><Relationship Id="rId5" Type="http://schemas.openxmlformats.org/officeDocument/2006/relationships/image" Target="../media/image21.sv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A801623E-8B66-524B-BC5F-91056FD7A46D}"/>
              </a:ext>
            </a:extLst>
          </p:cNvPr>
          <p:cNvSpPr>
            <a:spLocks noGrp="1"/>
          </p:cNvSpPr>
          <p:nvPr>
            <p:ph type="body" sz="quarter" idx="10"/>
          </p:nvPr>
        </p:nvSpPr>
        <p:spPr>
          <a:xfrm>
            <a:off x="1631504" y="1340768"/>
            <a:ext cx="8486288" cy="2232248"/>
          </a:xfrm>
        </p:spPr>
        <p:txBody>
          <a:bodyPr lIns="91440" tIns="45720" rIns="91440" bIns="45720" anchor="t"/>
          <a:lstStyle/>
          <a:p>
            <a:r>
              <a:rPr lang="sv-SE"/>
              <a:t>Tvärtom metoden</a:t>
            </a:r>
          </a:p>
          <a:p>
            <a:r>
              <a:rPr lang="sv-SE" sz="2400">
                <a:effectLst/>
                <a:latin typeface="+mj-lt"/>
                <a:ea typeface="Calibri" panose="020F0502020204030204" pitchFamily="34" charset="0"/>
                <a:cs typeface="Arial"/>
              </a:rPr>
              <a:t>Byt perspektiv, vad är det värsta som kan hända?</a:t>
            </a:r>
          </a:p>
        </p:txBody>
      </p:sp>
    </p:spTree>
    <p:extLst>
      <p:ext uri="{BB962C8B-B14F-4D97-AF65-F5344CB8AC3E}">
        <p14:creationId xmlns:p14="http://schemas.microsoft.com/office/powerpoint/2010/main" val="3343682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5241942D-E607-42BE-9520-3CE3038D0063}"/>
              </a:ext>
            </a:extLst>
          </p:cNvPr>
          <p:cNvSpPr>
            <a:spLocks noGrp="1"/>
          </p:cNvSpPr>
          <p:nvPr>
            <p:ph type="body" sz="quarter" idx="10"/>
          </p:nvPr>
        </p:nvSpPr>
        <p:spPr>
          <a:xfrm>
            <a:off x="1066096" y="332656"/>
            <a:ext cx="8851627" cy="2232248"/>
          </a:xfrm>
        </p:spPr>
        <p:txBody>
          <a:bodyPr/>
          <a:lstStyle/>
          <a:p>
            <a:r>
              <a:rPr lang="sv-SE" sz="5400" dirty="0"/>
              <a:t>Vad är tvärtom metoden?</a:t>
            </a:r>
          </a:p>
        </p:txBody>
      </p:sp>
      <p:sp>
        <p:nvSpPr>
          <p:cNvPr id="5" name="Platshållare för text 4">
            <a:extLst>
              <a:ext uri="{FF2B5EF4-FFF2-40B4-BE49-F238E27FC236}">
                <a16:creationId xmlns:a16="http://schemas.microsoft.com/office/drawing/2014/main" id="{C5FD58FD-3B64-4E2D-857D-A85E63D2817D}"/>
              </a:ext>
            </a:extLst>
          </p:cNvPr>
          <p:cNvSpPr>
            <a:spLocks noGrp="1"/>
          </p:cNvSpPr>
          <p:nvPr>
            <p:ph type="body" sz="quarter" idx="11"/>
          </p:nvPr>
        </p:nvSpPr>
        <p:spPr>
          <a:xfrm>
            <a:off x="1066096" y="1875261"/>
            <a:ext cx="7887990" cy="1584325"/>
          </a:xfrm>
        </p:spPr>
        <p:txBody>
          <a:bodyPr/>
          <a:lstStyle/>
          <a:p>
            <a:pPr>
              <a:lnSpc>
                <a:spcPct val="107000"/>
              </a:lnSpc>
              <a:spcAft>
                <a:spcPts val="800"/>
              </a:spcAft>
            </a:pPr>
            <a:r>
              <a:rPr lang="sv-SE" sz="1800" dirty="0">
                <a:effectLst/>
                <a:latin typeface="Palatino Linotype" panose="02040502050505030304" pitchFamily="18" charset="0"/>
                <a:ea typeface="Calibri" panose="020F0502020204030204" pitchFamily="34" charset="0"/>
                <a:cs typeface="Arial" panose="020B0604020202020204" pitchFamily="34" charset="0"/>
              </a:rPr>
              <a:t>Byt perspektiv, vad är det värsta som kan hända?</a:t>
            </a:r>
            <a:endParaRPr lang="sv-SE" sz="1800" dirty="0">
              <a:effectLst/>
              <a:latin typeface="Georgia" panose="02040502050405020303" pitchFamily="18" charset="0"/>
              <a:ea typeface="Calibri" panose="020F0502020204030204" pitchFamily="34" charset="0"/>
              <a:cs typeface="Arial" panose="020B0604020202020204" pitchFamily="34" charset="0"/>
            </a:endParaRPr>
          </a:p>
          <a:p>
            <a:pPr>
              <a:lnSpc>
                <a:spcPct val="107000"/>
              </a:lnSpc>
              <a:spcAft>
                <a:spcPts val="800"/>
              </a:spcAft>
            </a:pPr>
            <a:r>
              <a:rPr lang="sv-SE" sz="1800" dirty="0">
                <a:effectLst/>
                <a:latin typeface="Palatino Linotype" panose="02040502050505030304" pitchFamily="18" charset="0"/>
                <a:ea typeface="Calibri" panose="020F0502020204030204" pitchFamily="34" charset="0"/>
                <a:cs typeface="Arial" panose="020B0604020202020204" pitchFamily="34" charset="0"/>
              </a:rPr>
              <a:t>Ibland har människor lättare att formulera det som fungerar dåligt än det som fungerar bra. Metoden gör tvärtom går ut på att börja tänka på det värsta tänkbara scenariot och sedan vända det till något positivt.</a:t>
            </a:r>
            <a:endParaRPr lang="sv-SE" sz="1800" dirty="0">
              <a:effectLst/>
              <a:latin typeface="Georgia" panose="02040502050405020303" pitchFamily="18" charset="0"/>
              <a:ea typeface="Calibri" panose="020F0502020204030204" pitchFamily="34" charset="0"/>
              <a:cs typeface="Arial" panose="020B0604020202020204" pitchFamily="34" charset="0"/>
            </a:endParaRPr>
          </a:p>
          <a:p>
            <a:pPr>
              <a:lnSpc>
                <a:spcPct val="107000"/>
              </a:lnSpc>
              <a:spcAft>
                <a:spcPts val="800"/>
              </a:spcAft>
            </a:pPr>
            <a:r>
              <a:rPr lang="sv-SE" sz="1800" dirty="0">
                <a:effectLst/>
                <a:latin typeface="Palatino Linotype" panose="02040502050505030304" pitchFamily="18" charset="0"/>
                <a:ea typeface="Calibri" panose="020F0502020204030204" pitchFamily="34" charset="0"/>
                <a:cs typeface="Arial" panose="020B0604020202020204" pitchFamily="34" charset="0"/>
              </a:rPr>
              <a:t>Till exempel om du vill skapa en bättre dialog med elevernas vårdnadshavare, tänk då först på hur den värsta dialogen med vårdnadshavarna skulle gå till, för att därefter vända det till den bästa dialogen. När det värsta tänkbara scenariot målas upp är det lättare att se saker vi tar för givet och att tänka i nya banor, se nya möjligheter och få fler ingångar till hur utmaningen ska lösas. Metoden används med fördel tillsammans med </a:t>
            </a:r>
            <a:r>
              <a:rPr lang="sv-SE" sz="1800" dirty="0" err="1">
                <a:effectLst/>
                <a:latin typeface="Palatino Linotype" panose="02040502050505030304" pitchFamily="18" charset="0"/>
                <a:ea typeface="Calibri" panose="020F0502020204030204" pitchFamily="34" charset="0"/>
                <a:cs typeface="Arial" panose="020B0604020202020204" pitchFamily="34" charset="0"/>
              </a:rPr>
              <a:t>brainwriting</a:t>
            </a:r>
            <a:r>
              <a:rPr lang="sv-SE" sz="1800" dirty="0">
                <a:effectLst/>
                <a:latin typeface="Palatino Linotype" panose="02040502050505030304" pitchFamily="18" charset="0"/>
                <a:ea typeface="Calibri" panose="020F0502020204030204" pitchFamily="34" charset="0"/>
                <a:cs typeface="Arial" panose="020B0604020202020204" pitchFamily="34" charset="0"/>
              </a:rPr>
              <a:t> och brainstorming. </a:t>
            </a:r>
            <a:endParaRPr lang="sv-SE" sz="1800" dirty="0">
              <a:effectLst/>
              <a:latin typeface="Georgia" panose="02040502050405020303" pitchFamily="18" charset="0"/>
              <a:ea typeface="Calibri" panose="020F0502020204030204" pitchFamily="34" charset="0"/>
              <a:cs typeface="Arial" panose="020B0604020202020204" pitchFamily="34" charset="0"/>
            </a:endParaRPr>
          </a:p>
          <a:p>
            <a:endParaRPr lang="sv-SE" dirty="0"/>
          </a:p>
        </p:txBody>
      </p:sp>
    </p:spTree>
    <p:extLst>
      <p:ext uri="{BB962C8B-B14F-4D97-AF65-F5344CB8AC3E}">
        <p14:creationId xmlns:p14="http://schemas.microsoft.com/office/powerpoint/2010/main" val="325679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C639BC0E-21B6-4B39-BB75-31AB9794F497}"/>
              </a:ext>
            </a:extLst>
          </p:cNvPr>
          <p:cNvSpPr>
            <a:spLocks noGrp="1"/>
          </p:cNvSpPr>
          <p:nvPr>
            <p:ph type="body" sz="quarter" idx="10"/>
          </p:nvPr>
        </p:nvSpPr>
        <p:spPr>
          <a:xfrm>
            <a:off x="1066096" y="188640"/>
            <a:ext cx="7550184" cy="2232248"/>
          </a:xfrm>
        </p:spPr>
        <p:txBody>
          <a:bodyPr/>
          <a:lstStyle/>
          <a:p>
            <a:r>
              <a:rPr lang="sv-SE" sz="3600"/>
              <a:t>Gör så här</a:t>
            </a:r>
          </a:p>
        </p:txBody>
      </p:sp>
      <p:sp>
        <p:nvSpPr>
          <p:cNvPr id="5" name="Platshållare för text 4">
            <a:extLst>
              <a:ext uri="{FF2B5EF4-FFF2-40B4-BE49-F238E27FC236}">
                <a16:creationId xmlns:a16="http://schemas.microsoft.com/office/drawing/2014/main" id="{AF2409A8-0B79-42C4-B574-344BABCA7CF8}"/>
              </a:ext>
            </a:extLst>
          </p:cNvPr>
          <p:cNvSpPr>
            <a:spLocks noGrp="1"/>
          </p:cNvSpPr>
          <p:nvPr>
            <p:ph type="body" sz="quarter" idx="11"/>
          </p:nvPr>
        </p:nvSpPr>
        <p:spPr>
          <a:xfrm>
            <a:off x="911424" y="1556792"/>
            <a:ext cx="10081120" cy="1584325"/>
          </a:xfrm>
        </p:spPr>
        <p:txBody>
          <a:bodyPr/>
          <a:lstStyle/>
          <a:p>
            <a:pPr marL="342900" indent="-342900">
              <a:buFont typeface="+mj-lt"/>
              <a:buAutoNum type="arabicPeriod"/>
            </a:pPr>
            <a:r>
              <a:rPr lang="sv-SE" sz="1800"/>
              <a:t>Börja med att utgå från den fråga eller insikt du vill hitta en lösning på. För att få ut mer av aktiviteten ska frågan vara väl synlig under arbetets gång.</a:t>
            </a:r>
          </a:p>
          <a:p>
            <a:pPr marL="342900" indent="-342900">
              <a:buFont typeface="+mj-lt"/>
              <a:buAutoNum type="arabicPeriod"/>
            </a:pPr>
            <a:endParaRPr lang="sv-SE" sz="1800"/>
          </a:p>
          <a:p>
            <a:pPr marL="342900" indent="-342900">
              <a:buFont typeface="+mj-lt"/>
              <a:buAutoNum type="arabicPeriod"/>
            </a:pPr>
            <a:r>
              <a:rPr lang="sv-SE" sz="1800"/>
              <a:t>Formulera den negativa motsatsen till det du vill förbättra, t.ex. ”hur kan vi skapa otrygga patienter” eller ”hur kan vi ge våra besökare sämsta möjliga upplevelse”.</a:t>
            </a:r>
          </a:p>
          <a:p>
            <a:pPr marL="342900" indent="-342900">
              <a:buFont typeface="+mj-lt"/>
              <a:buAutoNum type="arabicPeriod"/>
            </a:pPr>
            <a:endParaRPr lang="sv-SE" sz="1800"/>
          </a:p>
          <a:p>
            <a:pPr marL="342900" indent="-342900">
              <a:buFont typeface="+mj-lt"/>
              <a:buAutoNum type="arabicPeriod"/>
            </a:pPr>
            <a:r>
              <a:rPr lang="sv-SE" sz="1800"/>
              <a:t>Skriv ner så många negativa idéer som möjligt i ca 5 minuter. Ju hemskare idéer desto bättre. Välj ut 3-5 av de värsta, farligaste, mest effektiva sätten att sabotera för era användare.</a:t>
            </a:r>
          </a:p>
          <a:p>
            <a:pPr marL="342900" indent="-342900">
              <a:buFont typeface="+mj-lt"/>
              <a:buAutoNum type="arabicPeriod"/>
            </a:pPr>
            <a:endParaRPr lang="sv-SE" sz="1800"/>
          </a:p>
          <a:p>
            <a:pPr marL="342900" indent="-342900">
              <a:buFont typeface="+mj-lt"/>
              <a:buAutoNum type="arabicPeriod"/>
            </a:pPr>
            <a:r>
              <a:rPr lang="sv-SE" sz="1800"/>
              <a:t>Vänd nu på steken och tänk tvärtom. Vad är den positiva motsatsen? Uppmana gruppen att vara kreativ i sin översättning från negativt till positivt. Ta fram idéer på hur ni når den positiva bilden som ni nu har målat upp.</a:t>
            </a:r>
          </a:p>
          <a:p>
            <a:pPr marL="342900" indent="-342900">
              <a:buFont typeface="+mj-lt"/>
              <a:buAutoNum type="arabicPeriod"/>
            </a:pPr>
            <a:endParaRPr lang="sv-SE" sz="1800"/>
          </a:p>
          <a:p>
            <a:pPr marL="342900" indent="-342900">
              <a:buFont typeface="+mj-lt"/>
              <a:buAutoNum type="arabicPeriod"/>
            </a:pPr>
            <a:r>
              <a:rPr lang="sv-SE" sz="1800"/>
              <a:t>Gör en gemensam summering av de idéer som tagits fram. Bestäm vilken eller vilka idéer som ska testas och gå vidare med. </a:t>
            </a:r>
            <a:endParaRPr lang="sv-SE" sz="1600"/>
          </a:p>
        </p:txBody>
      </p:sp>
    </p:spTree>
    <p:extLst>
      <p:ext uri="{BB962C8B-B14F-4D97-AF65-F5344CB8AC3E}">
        <p14:creationId xmlns:p14="http://schemas.microsoft.com/office/powerpoint/2010/main" val="1964270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5A8C0B9D-F934-4B16-BDC3-CB4E9BD6A341}"/>
              </a:ext>
            </a:extLst>
          </p:cNvPr>
          <p:cNvSpPr>
            <a:spLocks noGrp="1"/>
          </p:cNvSpPr>
          <p:nvPr>
            <p:ph type="body" sz="quarter" idx="11"/>
          </p:nvPr>
        </p:nvSpPr>
        <p:spPr>
          <a:xfrm>
            <a:off x="1055440" y="404664"/>
            <a:ext cx="5324867" cy="720080"/>
          </a:xfrm>
        </p:spPr>
        <p:txBody>
          <a:bodyPr/>
          <a:lstStyle/>
          <a:p>
            <a:r>
              <a:rPr lang="sv-SE"/>
              <a:t>Tvärtom metoden</a:t>
            </a:r>
          </a:p>
        </p:txBody>
      </p:sp>
      <p:sp>
        <p:nvSpPr>
          <p:cNvPr id="3" name="textruta 2">
            <a:extLst>
              <a:ext uri="{FF2B5EF4-FFF2-40B4-BE49-F238E27FC236}">
                <a16:creationId xmlns:a16="http://schemas.microsoft.com/office/drawing/2014/main" id="{E3173E0C-1EC5-4EEE-AF06-2777EF377402}"/>
              </a:ext>
            </a:extLst>
          </p:cNvPr>
          <p:cNvSpPr txBox="1"/>
          <p:nvPr/>
        </p:nvSpPr>
        <p:spPr>
          <a:xfrm>
            <a:off x="1055440" y="1628800"/>
            <a:ext cx="4824536" cy="707886"/>
          </a:xfrm>
          <a:prstGeom prst="rect">
            <a:avLst/>
          </a:prstGeom>
          <a:noFill/>
        </p:spPr>
        <p:txBody>
          <a:bodyPr wrap="square" rtlCol="0">
            <a:spAutoFit/>
          </a:bodyPr>
          <a:lstStyle/>
          <a:p>
            <a:r>
              <a:rPr lang="sv-SE" sz="2000"/>
              <a:t>Hur skapar vi den värsta användarupplevelsen?</a:t>
            </a:r>
          </a:p>
        </p:txBody>
      </p:sp>
      <p:sp>
        <p:nvSpPr>
          <p:cNvPr id="4" name="textruta 3">
            <a:extLst>
              <a:ext uri="{FF2B5EF4-FFF2-40B4-BE49-F238E27FC236}">
                <a16:creationId xmlns:a16="http://schemas.microsoft.com/office/drawing/2014/main" id="{D04B0866-5452-4EE3-84E0-00FDDE909C32}"/>
              </a:ext>
            </a:extLst>
          </p:cNvPr>
          <p:cNvSpPr txBox="1"/>
          <p:nvPr/>
        </p:nvSpPr>
        <p:spPr>
          <a:xfrm>
            <a:off x="6380307" y="1679411"/>
            <a:ext cx="4824536" cy="707886"/>
          </a:xfrm>
          <a:prstGeom prst="rect">
            <a:avLst/>
          </a:prstGeom>
          <a:noFill/>
        </p:spPr>
        <p:txBody>
          <a:bodyPr wrap="square" rtlCol="0">
            <a:spAutoFit/>
          </a:bodyPr>
          <a:lstStyle/>
          <a:p>
            <a:r>
              <a:rPr lang="sv-SE" sz="2000"/>
              <a:t>Hur skapar vi den bästa användarupplevelsen?</a:t>
            </a:r>
          </a:p>
        </p:txBody>
      </p:sp>
      <p:sp>
        <p:nvSpPr>
          <p:cNvPr id="5" name="textruta 4">
            <a:extLst>
              <a:ext uri="{FF2B5EF4-FFF2-40B4-BE49-F238E27FC236}">
                <a16:creationId xmlns:a16="http://schemas.microsoft.com/office/drawing/2014/main" id="{7743920B-37B4-4513-9D1C-5ECBEB68D633}"/>
              </a:ext>
            </a:extLst>
          </p:cNvPr>
          <p:cNvSpPr txBox="1"/>
          <p:nvPr/>
        </p:nvSpPr>
        <p:spPr>
          <a:xfrm>
            <a:off x="1055440" y="2628509"/>
            <a:ext cx="4824536" cy="3477875"/>
          </a:xfrm>
          <a:prstGeom prst="rect">
            <a:avLst/>
          </a:prstGeom>
          <a:noFill/>
          <a:ln>
            <a:solidFill>
              <a:srgbClr val="006428">
                <a:shade val="50000"/>
              </a:srgbClr>
            </a:solidFill>
            <a:prstDash val="sysDash"/>
          </a:ln>
        </p:spPr>
        <p:txBody>
          <a:bodyPr wrap="square" rtlCol="0">
            <a:spAutoFit/>
          </a:bodyPr>
          <a:lstStyle/>
          <a:p>
            <a:r>
              <a:rPr lang="sv-SE" sz="2000" b="0"/>
              <a:t>Utmaningen:</a:t>
            </a:r>
          </a:p>
          <a:p>
            <a:endParaRPr lang="sv-SE" sz="2000" b="0"/>
          </a:p>
          <a:p>
            <a:endParaRPr lang="sv-SE" sz="2000" b="0"/>
          </a:p>
          <a:p>
            <a:endParaRPr lang="sv-SE" sz="2000" b="0"/>
          </a:p>
          <a:p>
            <a:endParaRPr lang="sv-SE" sz="2000" b="0"/>
          </a:p>
          <a:p>
            <a:endParaRPr lang="sv-SE" sz="2000" b="0"/>
          </a:p>
          <a:p>
            <a:endParaRPr lang="sv-SE" sz="2000" b="0"/>
          </a:p>
          <a:p>
            <a:endParaRPr lang="sv-SE" sz="2000" b="0"/>
          </a:p>
          <a:p>
            <a:endParaRPr lang="sv-SE" sz="2000" b="0"/>
          </a:p>
          <a:p>
            <a:endParaRPr lang="sv-SE" sz="2000" b="0"/>
          </a:p>
          <a:p>
            <a:endParaRPr lang="sv-SE" sz="2000" b="0"/>
          </a:p>
        </p:txBody>
      </p:sp>
      <p:sp>
        <p:nvSpPr>
          <p:cNvPr id="6" name="textruta 5">
            <a:extLst>
              <a:ext uri="{FF2B5EF4-FFF2-40B4-BE49-F238E27FC236}">
                <a16:creationId xmlns:a16="http://schemas.microsoft.com/office/drawing/2014/main" id="{0892256A-928E-4BBA-8371-62C2122A6CBE}"/>
              </a:ext>
            </a:extLst>
          </p:cNvPr>
          <p:cNvSpPr txBox="1"/>
          <p:nvPr/>
        </p:nvSpPr>
        <p:spPr>
          <a:xfrm>
            <a:off x="6528048" y="2628508"/>
            <a:ext cx="4735932" cy="3477875"/>
          </a:xfrm>
          <a:prstGeom prst="rect">
            <a:avLst/>
          </a:prstGeom>
          <a:noFill/>
          <a:ln>
            <a:solidFill>
              <a:srgbClr val="006428">
                <a:shade val="50000"/>
              </a:srgbClr>
            </a:solidFill>
            <a:prstDash val="sysDash"/>
          </a:ln>
        </p:spPr>
        <p:txBody>
          <a:bodyPr wrap="square" rtlCol="0">
            <a:spAutoFit/>
          </a:bodyPr>
          <a:lstStyle>
            <a:defPPr>
              <a:defRPr lang="en-US"/>
            </a:defPPr>
            <a:lvl1pPr>
              <a:defRPr sz="2000" b="0"/>
            </a:lvl1pPr>
          </a:lstStyle>
          <a:p>
            <a:r>
              <a:rPr lang="sv-SE"/>
              <a:t>Utmaningen:</a:t>
            </a:r>
          </a:p>
          <a:p>
            <a:endParaRPr lang="sv-SE"/>
          </a:p>
          <a:p>
            <a:endParaRPr lang="sv-SE"/>
          </a:p>
          <a:p>
            <a:endParaRPr lang="sv-SE"/>
          </a:p>
          <a:p>
            <a:endParaRPr lang="sv-SE"/>
          </a:p>
          <a:p>
            <a:endParaRPr lang="sv-SE"/>
          </a:p>
          <a:p>
            <a:endParaRPr lang="sv-SE"/>
          </a:p>
          <a:p>
            <a:endParaRPr lang="sv-SE"/>
          </a:p>
          <a:p>
            <a:endParaRPr lang="sv-SE"/>
          </a:p>
          <a:p>
            <a:endParaRPr lang="sv-SE"/>
          </a:p>
          <a:p>
            <a:endParaRPr lang="sv-SE"/>
          </a:p>
        </p:txBody>
      </p:sp>
      <p:pic>
        <p:nvPicPr>
          <p:cNvPr id="8" name="Bild 7" descr="Leende ansikte, kontur med hel fyllning">
            <a:extLst>
              <a:ext uri="{FF2B5EF4-FFF2-40B4-BE49-F238E27FC236}">
                <a16:creationId xmlns:a16="http://schemas.microsoft.com/office/drawing/2014/main" id="{B058B911-E4AB-400E-AE39-1D9CCF95E7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12424" y="1593503"/>
            <a:ext cx="914400" cy="914400"/>
          </a:xfrm>
          <a:prstGeom prst="rect">
            <a:avLst/>
          </a:prstGeom>
        </p:spPr>
      </p:pic>
      <p:pic>
        <p:nvPicPr>
          <p:cNvPr id="10" name="Bild 9" descr="Ledset ansikte, kontur med hel fyllning">
            <a:extLst>
              <a:ext uri="{FF2B5EF4-FFF2-40B4-BE49-F238E27FC236}">
                <a16:creationId xmlns:a16="http://schemas.microsoft.com/office/drawing/2014/main" id="{43970C37-FD71-4844-8521-6216494E86F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67808" y="1593503"/>
            <a:ext cx="914400" cy="914400"/>
          </a:xfrm>
          <a:prstGeom prst="rect">
            <a:avLst/>
          </a:prstGeom>
        </p:spPr>
      </p:pic>
    </p:spTree>
    <p:extLst>
      <p:ext uri="{BB962C8B-B14F-4D97-AF65-F5344CB8AC3E}">
        <p14:creationId xmlns:p14="http://schemas.microsoft.com/office/powerpoint/2010/main" val="4284017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98A0822-A3EC-453D-B368-4B98E0FBEA1F}"/>
              </a:ext>
            </a:extLst>
          </p:cNvPr>
          <p:cNvSpPr>
            <a:spLocks noGrp="1"/>
          </p:cNvSpPr>
          <p:nvPr>
            <p:ph type="body" sz="quarter" idx="11"/>
          </p:nvPr>
        </p:nvSpPr>
        <p:spPr>
          <a:xfrm>
            <a:off x="1059166" y="404664"/>
            <a:ext cx="4532780" cy="5976664"/>
          </a:xfrm>
          <a:ln w="22225">
            <a:solidFill>
              <a:srgbClr val="FF0000"/>
            </a:solidFill>
            <a:prstDash val="sysDash"/>
          </a:ln>
        </p:spPr>
        <p:txBody>
          <a:bodyPr/>
          <a:lstStyle/>
          <a:p>
            <a:r>
              <a:rPr lang="sv-SE" sz="1600" b="0"/>
              <a:t>1. Skriv ner dina värsta och mest </a:t>
            </a:r>
            <a:r>
              <a:rPr lang="sv-SE" sz="1600"/>
              <a:t>negativa</a:t>
            </a:r>
            <a:r>
              <a:rPr lang="sv-SE" sz="1600" b="0"/>
              <a:t> idéer</a:t>
            </a:r>
          </a:p>
        </p:txBody>
      </p:sp>
      <p:sp>
        <p:nvSpPr>
          <p:cNvPr id="3" name="Platshållare för text 1">
            <a:extLst>
              <a:ext uri="{FF2B5EF4-FFF2-40B4-BE49-F238E27FC236}">
                <a16:creationId xmlns:a16="http://schemas.microsoft.com/office/drawing/2014/main" id="{5DE23DC4-97C2-452C-AD1B-F6A906B92713}"/>
              </a:ext>
            </a:extLst>
          </p:cNvPr>
          <p:cNvSpPr txBox="1">
            <a:spLocks/>
          </p:cNvSpPr>
          <p:nvPr/>
        </p:nvSpPr>
        <p:spPr>
          <a:xfrm>
            <a:off x="6600056" y="404664"/>
            <a:ext cx="4892819" cy="5976664"/>
          </a:xfrm>
          <a:prstGeom prst="rect">
            <a:avLst/>
          </a:prstGeom>
          <a:ln w="19050">
            <a:solidFill>
              <a:srgbClr val="00B050"/>
            </a:solidFill>
            <a:prstDash val="sysDash"/>
          </a:ln>
        </p:spPr>
        <p:txBody>
          <a:bodyPr/>
          <a:lstStyle>
            <a:lvl1pPr marL="0" marR="0" indent="0" algn="l" defTabSz="914400" rtl="0" eaLnBrk="1" fontAlgn="base" latinLnBrk="0" hangingPunct="1">
              <a:lnSpc>
                <a:spcPct val="100000"/>
              </a:lnSpc>
              <a:spcBef>
                <a:spcPct val="20000"/>
              </a:spcBef>
              <a:spcAft>
                <a:spcPct val="0"/>
              </a:spcAft>
              <a:buClrTx/>
              <a:buSzTx/>
              <a:buFontTx/>
              <a:buNone/>
              <a:tabLst/>
              <a:defRPr lang="sv-SE" sz="3200" b="1" i="0" baseline="0">
                <a:solidFill>
                  <a:schemeClr val="bg2">
                    <a:lumMod val="50000"/>
                  </a:schemeClr>
                </a:solidFill>
                <a:effectLst/>
                <a:latin typeface="+mn-lt"/>
                <a:ea typeface="+mn-ea"/>
                <a:cs typeface="+mn-cs"/>
              </a:defRPr>
            </a:lvl1pPr>
            <a:lvl2pPr marL="457200" indent="0" algn="l" rtl="0" eaLnBrk="1" fontAlgn="base" hangingPunct="1">
              <a:spcBef>
                <a:spcPct val="20000"/>
              </a:spcBef>
              <a:spcAft>
                <a:spcPct val="0"/>
              </a:spcAft>
              <a:buFontTx/>
              <a:buNone/>
              <a:defRPr sz="2800">
                <a:solidFill>
                  <a:schemeClr val="tx1"/>
                </a:solidFill>
                <a:latin typeface="+mn-lt"/>
              </a:defRPr>
            </a:lvl2pPr>
            <a:lvl3pPr marL="914400" indent="0" algn="l" rtl="0" eaLnBrk="1" fontAlgn="base" hangingPunct="1">
              <a:spcBef>
                <a:spcPct val="20000"/>
              </a:spcBef>
              <a:spcAft>
                <a:spcPct val="0"/>
              </a:spcAft>
              <a:buFontTx/>
              <a:buNone/>
              <a:defRPr sz="2800">
                <a:solidFill>
                  <a:schemeClr val="tx1"/>
                </a:solidFill>
                <a:latin typeface="+mn-lt"/>
              </a:defRPr>
            </a:lvl3pPr>
            <a:lvl4pPr marL="1371600" indent="0" algn="l" rtl="0" eaLnBrk="1" fontAlgn="base" hangingPunct="1">
              <a:spcBef>
                <a:spcPct val="20000"/>
              </a:spcBef>
              <a:spcAft>
                <a:spcPct val="0"/>
              </a:spcAft>
              <a:buFontTx/>
              <a:buNone/>
              <a:defRPr sz="2800">
                <a:solidFill>
                  <a:schemeClr val="tx1"/>
                </a:solidFill>
                <a:latin typeface="+mn-lt"/>
              </a:defRPr>
            </a:lvl4pPr>
            <a:lvl5pPr marL="1828800" indent="0" algn="l" rtl="0" eaLnBrk="1" fontAlgn="base" hangingPunct="1">
              <a:spcBef>
                <a:spcPct val="20000"/>
              </a:spcBef>
              <a:spcAft>
                <a:spcPct val="0"/>
              </a:spcAft>
              <a:buFontTx/>
              <a:buNone/>
              <a:defRPr sz="2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sv-SE" sz="1600" b="0" kern="0"/>
              <a:t>2. Omvandla det negativa till den </a:t>
            </a:r>
            <a:r>
              <a:rPr lang="sv-SE" sz="1600" kern="0"/>
              <a:t>bästa</a:t>
            </a:r>
            <a:r>
              <a:rPr lang="sv-SE" sz="1600" b="0" kern="0"/>
              <a:t> och mest positiva lösningen</a:t>
            </a:r>
          </a:p>
        </p:txBody>
      </p:sp>
      <p:sp>
        <p:nvSpPr>
          <p:cNvPr id="4" name="Pil: höger 3">
            <a:extLst>
              <a:ext uri="{FF2B5EF4-FFF2-40B4-BE49-F238E27FC236}">
                <a16:creationId xmlns:a16="http://schemas.microsoft.com/office/drawing/2014/main" id="{005C9DAF-B2EF-419B-839B-F61CD8424814}"/>
              </a:ext>
            </a:extLst>
          </p:cNvPr>
          <p:cNvSpPr/>
          <p:nvPr/>
        </p:nvSpPr>
        <p:spPr bwMode="auto">
          <a:xfrm>
            <a:off x="5771965" y="3429000"/>
            <a:ext cx="648072" cy="2880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4400" b="1" i="0" u="none" strike="noStrike" cap="none" normalizeH="0" baseline="0">
              <a:ln>
                <a:noFill/>
              </a:ln>
              <a:solidFill>
                <a:schemeClr val="tx2"/>
              </a:solidFill>
              <a:effectLst/>
              <a:latin typeface="Helvetica LT Std" pitchFamily="34" charset="0"/>
            </a:endParaRPr>
          </a:p>
        </p:txBody>
      </p:sp>
    </p:spTree>
    <p:extLst>
      <p:ext uri="{BB962C8B-B14F-4D97-AF65-F5344CB8AC3E}">
        <p14:creationId xmlns:p14="http://schemas.microsoft.com/office/powerpoint/2010/main" val="4126084094"/>
      </p:ext>
    </p:extLst>
  </p:cSld>
  <p:clrMapOvr>
    <a:masterClrMapping/>
  </p:clrMapOvr>
</p:sld>
</file>

<file path=ppt/theme/theme1.xml><?xml version="1.0" encoding="utf-8"?>
<a:theme xmlns:a="http://schemas.openxmlformats.org/drawingml/2006/main" name="Presentationsmall LK">
  <a:themeElements>
    <a:clrScheme name="Luleå kommun">
      <a:dk1>
        <a:srgbClr val="000000"/>
      </a:dk1>
      <a:lt1>
        <a:srgbClr val="FFFFFF"/>
      </a:lt1>
      <a:dk2>
        <a:srgbClr val="000000"/>
      </a:dk2>
      <a:lt2>
        <a:srgbClr val="808080"/>
      </a:lt2>
      <a:accent1>
        <a:srgbClr val="005199"/>
      </a:accent1>
      <a:accent2>
        <a:srgbClr val="F7A941"/>
      </a:accent2>
      <a:accent3>
        <a:srgbClr val="2E8BB7"/>
      </a:accent3>
      <a:accent4>
        <a:srgbClr val="EA5153"/>
      </a:accent4>
      <a:accent5>
        <a:srgbClr val="00A8AB"/>
      </a:accent5>
      <a:accent6>
        <a:srgbClr val="9FD5D5"/>
      </a:accent6>
      <a:hlink>
        <a:srgbClr val="00518C"/>
      </a:hlink>
      <a:folHlink>
        <a:srgbClr val="2E8BB7"/>
      </a:folHlink>
    </a:clrScheme>
    <a:fontScheme name="Standardformgivning">
      <a:majorFont>
        <a:latin typeface="Helvetica LT Std"/>
        <a:ea typeface=""/>
        <a:cs typeface=""/>
      </a:majorFont>
      <a:minorFont>
        <a:latin typeface="Helvetica 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2"/>
            </a:solidFill>
            <a:effectLst/>
            <a:latin typeface="Helvetica LT St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2"/>
            </a:solidFill>
            <a:effectLst/>
            <a:latin typeface="Helvetica LT Std" pitchFamily="34" charset="0"/>
          </a:defRPr>
        </a:defPPr>
      </a:lstStyle>
    </a:lnDef>
  </a:objectDefaults>
  <a:extraClrSchemeLst>
    <a:extraClrScheme>
      <a:clrScheme name="Standardformgivni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formgivnin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formgivn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formgivn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uleå Kommun PPT MALL_MINDRE" id="{092EFB4C-2DD0-DF48-BE32-6B7D852860FA}" vid="{23B2F896-CBAD-3C4A-8A20-B96EA59916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D45771B031AF845B87A47A7F66D08F3" ma:contentTypeVersion="4" ma:contentTypeDescription="Create a new document." ma:contentTypeScope="" ma:versionID="c92ff57ff10de9b053aa6c15ba125216">
  <xsd:schema xmlns:xsd="http://www.w3.org/2001/XMLSchema" xmlns:xs="http://www.w3.org/2001/XMLSchema" xmlns:p="http://schemas.microsoft.com/office/2006/metadata/properties" xmlns:ns2="4a5867e9-246b-4331-8684-58d06c0566b6" xmlns:ns3="02fc9d86-dd44-49b5-bef3-f533e7b3c970" targetNamespace="http://schemas.microsoft.com/office/2006/metadata/properties" ma:root="true" ma:fieldsID="d3a68b3eb4b211fbe726ebda124433a0" ns2:_="" ns3:_="">
    <xsd:import namespace="4a5867e9-246b-4331-8684-58d06c0566b6"/>
    <xsd:import namespace="02fc9d86-dd44-49b5-bef3-f533e7b3c97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5867e9-246b-4331-8684-58d06c0566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2fc9d86-dd44-49b5-bef3-f533e7b3c9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62B886-DCD9-42A0-9408-AF73862E320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4D9B4AE-7902-44EE-9FE2-B760F756B13E}">
  <ds:schemaRefs>
    <ds:schemaRef ds:uri="http://schemas.microsoft.com/sharepoint/v3/contenttype/forms"/>
  </ds:schemaRefs>
</ds:datastoreItem>
</file>

<file path=customXml/itemProps3.xml><?xml version="1.0" encoding="utf-8"?>
<ds:datastoreItem xmlns:ds="http://schemas.openxmlformats.org/officeDocument/2006/customXml" ds:itemID="{AF67C1E4-6863-486D-902F-F9A44D17C1D9}">
  <ds:schemaRefs>
    <ds:schemaRef ds:uri="02fc9d86-dd44-49b5-bef3-f533e7b3c970"/>
    <ds:schemaRef ds:uri="4a5867e9-246b-4331-8684-58d06c0566b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Powerpoint mall Luleå kommun</Template>
  <TotalTime>0</TotalTime>
  <Words>368</Words>
  <Application>Microsoft Office PowerPoint</Application>
  <PresentationFormat>Bredbild</PresentationFormat>
  <Paragraphs>40</Paragraphs>
  <Slides>5</Slides>
  <Notes>1</Notes>
  <HiddenSlides>0</HiddenSlides>
  <MMClips>0</MMClips>
  <ScaleCrop>false</ScaleCrop>
  <HeadingPairs>
    <vt:vector size="4" baseType="variant">
      <vt:variant>
        <vt:lpstr>Tema</vt:lpstr>
      </vt:variant>
      <vt:variant>
        <vt:i4>1</vt:i4>
      </vt:variant>
      <vt:variant>
        <vt:lpstr>Bildrubriker</vt:lpstr>
      </vt:variant>
      <vt:variant>
        <vt:i4>5</vt:i4>
      </vt:variant>
    </vt:vector>
  </HeadingPairs>
  <TitlesOfParts>
    <vt:vector size="6" baseType="lpstr">
      <vt:lpstr>Presentationsmall LK</vt:lpstr>
      <vt:lpstr>PowerPoint-presentation</vt:lpstr>
      <vt:lpstr>PowerPoint-presentation</vt:lpstr>
      <vt:lpstr>PowerPoint-presentation</vt:lpstr>
      <vt:lpstr>PowerPoint-presentation</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
  <dc:creator>Hanna Westergaard</dc:creator>
  <cp:keywords/>
  <dc:description/>
  <cp:lastModifiedBy>Hanna Westergaard</cp:lastModifiedBy>
  <cp:revision>2</cp:revision>
  <dcterms:created xsi:type="dcterms:W3CDTF">2022-06-20T12:25:14Z</dcterms:created>
  <dcterms:modified xsi:type="dcterms:W3CDTF">2022-08-24T10:43:51Z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0x0101008D45771B031AF845B87A47A7F66D08F3</vt:lpwstr>
  </property>
</Properties>
</file>